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4848"/>
    <a:srgbClr val="E3A600"/>
    <a:srgbClr val="F7B500"/>
    <a:srgbClr val="F5B400"/>
    <a:srgbClr val="D6B018"/>
    <a:srgbClr val="D6BA18"/>
    <a:srgbClr val="C9AC2A"/>
    <a:srgbClr val="F5C431"/>
    <a:srgbClr val="F5AD31"/>
    <a:srgbClr val="EBD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86020-5E71-461A-B8CE-D805E64E76C4}" v="70" dt="2021-11-01T04:02:52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8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McBride" userId="S::10931941@uvu.edu::62c27522-b273-4cfb-ae59-1d5203fc5c02" providerId="AD" clId="Web-{BE389BD3-A670-4453-9DE7-E46B9C510696}"/>
    <pc:docChg chg="modSld addMainMaster delMainMaster">
      <pc:chgData name="Jake McBride" userId="S::10931941@uvu.edu::62c27522-b273-4cfb-ae59-1d5203fc5c02" providerId="AD" clId="Web-{BE389BD3-A670-4453-9DE7-E46B9C510696}" dt="2021-09-03T05:21:55.091" v="772"/>
      <pc:docMkLst>
        <pc:docMk/>
      </pc:docMkLst>
      <pc:sldChg chg="addSp delSp modSp mod setBg modClrScheme addAnim delAnim delDesignElem chgLayout">
        <pc:chgData name="Jake McBride" userId="S::10931941@uvu.edu::62c27522-b273-4cfb-ae59-1d5203fc5c02" providerId="AD" clId="Web-{BE389BD3-A670-4453-9DE7-E46B9C510696}" dt="2021-09-03T05:21:55.091" v="772"/>
        <pc:sldMkLst>
          <pc:docMk/>
          <pc:sldMk cId="109857222" sldId="256"/>
        </pc:sldMkLst>
        <pc:spChg chg="mod ord">
          <ac:chgData name="Jake McBride" userId="S::10931941@uvu.edu::62c27522-b273-4cfb-ae59-1d5203fc5c02" providerId="AD" clId="Web-{BE389BD3-A670-4453-9DE7-E46B9C510696}" dt="2021-09-03T04:16:32.600" v="11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ake McBride" userId="S::10931941@uvu.edu::62c27522-b273-4cfb-ae59-1d5203fc5c02" providerId="AD" clId="Web-{BE389BD3-A670-4453-9DE7-E46B9C510696}" dt="2021-09-03T04:16:32.600" v="11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ake McBride" userId="S::10931941@uvu.edu::62c27522-b273-4cfb-ae59-1d5203fc5c02" providerId="AD" clId="Web-{BE389BD3-A670-4453-9DE7-E46B9C510696}" dt="2021-09-03T04:03:02.646" v="17"/>
          <ac:spMkLst>
            <pc:docMk/>
            <pc:sldMk cId="109857222" sldId="256"/>
            <ac:spMk id="5" creationId="{EE2B092E-59D0-45FD-BFF6-AE9D81815F42}"/>
          </ac:spMkLst>
        </pc:spChg>
        <pc:spChg chg="add del">
          <ac:chgData name="Jake McBride" userId="S::10931941@uvu.edu::62c27522-b273-4cfb-ae59-1d5203fc5c02" providerId="AD" clId="Web-{BE389BD3-A670-4453-9DE7-E46B9C510696}" dt="2021-09-03T04:03:03.661" v="20"/>
          <ac:spMkLst>
            <pc:docMk/>
            <pc:sldMk cId="109857222" sldId="256"/>
            <ac:spMk id="6" creationId="{559AE206-7EBA-4D33-8BC9-9D8158553F0E}"/>
          </ac:spMkLst>
        </pc:spChg>
        <pc:spChg chg="add del">
          <ac:chgData name="Jake McBride" userId="S::10931941@uvu.edu::62c27522-b273-4cfb-ae59-1d5203fc5c02" providerId="AD" clId="Web-{BE389BD3-A670-4453-9DE7-E46B9C510696}" dt="2021-09-03T04:03:03.661" v="20"/>
          <ac:spMkLst>
            <pc:docMk/>
            <pc:sldMk cId="109857222" sldId="256"/>
            <ac:spMk id="7" creationId="{6437D937-A7F1-4011-92B4-328E5BE1B166}"/>
          </ac:spMkLst>
        </pc:spChg>
        <pc:spChg chg="add del">
          <ac:chgData name="Jake McBride" userId="S::10931941@uvu.edu::62c27522-b273-4cfb-ae59-1d5203fc5c02" providerId="AD" clId="Web-{BE389BD3-A670-4453-9DE7-E46B9C510696}" dt="2021-09-03T04:02:15.285" v="10"/>
          <ac:spMkLst>
            <pc:docMk/>
            <pc:sldMk cId="109857222" sldId="256"/>
            <ac:spMk id="9" creationId="{87CC2527-562A-4F69-B487-4371E5B243E7}"/>
          </ac:spMkLst>
        </pc:spChg>
        <pc:spChg chg="add del">
          <ac:chgData name="Jake McBride" userId="S::10931941@uvu.edu::62c27522-b273-4cfb-ae59-1d5203fc5c02" providerId="AD" clId="Web-{BE389BD3-A670-4453-9DE7-E46B9C510696}" dt="2021-09-03T04:05:19.649" v="35"/>
          <ac:spMkLst>
            <pc:docMk/>
            <pc:sldMk cId="109857222" sldId="256"/>
            <ac:spMk id="10" creationId="{4913D8DA-B72B-46FB-9E5D-656A0EB0A476}"/>
          </ac:spMkLst>
        </pc:spChg>
        <pc:spChg chg="add del">
          <ac:chgData name="Jake McBride" userId="S::10931941@uvu.edu::62c27522-b273-4cfb-ae59-1d5203fc5c02" providerId="AD" clId="Web-{BE389BD3-A670-4453-9DE7-E46B9C510696}" dt="2021-09-03T04:05:19.649" v="35"/>
          <ac:spMkLst>
            <pc:docMk/>
            <pc:sldMk cId="109857222" sldId="256"/>
            <ac:spMk id="12" creationId="{63CDDC8E-3FD0-4545-A664-7661835B4586}"/>
          </ac:spMkLst>
        </pc:spChg>
        <pc:spChg chg="add del">
          <ac:chgData name="Jake McBride" userId="S::10931941@uvu.edu::62c27522-b273-4cfb-ae59-1d5203fc5c02" providerId="AD" clId="Web-{BE389BD3-A670-4453-9DE7-E46B9C510696}" dt="2021-09-03T04:03:03.661" v="20"/>
          <ac:spMkLst>
            <pc:docMk/>
            <pc:sldMk cId="109857222" sldId="256"/>
            <ac:spMk id="13" creationId="{34244EF8-D73A-40E1-BE73-D46E6B4B04ED}"/>
          </ac:spMkLst>
        </pc:spChg>
        <pc:spChg chg="add del">
          <ac:chgData name="Jake McBride" userId="S::10931941@uvu.edu::62c27522-b273-4cfb-ae59-1d5203fc5c02" providerId="AD" clId="Web-{BE389BD3-A670-4453-9DE7-E46B9C510696}" dt="2021-09-03T04:05:27.836" v="37"/>
          <ac:spMkLst>
            <pc:docMk/>
            <pc:sldMk cId="109857222" sldId="256"/>
            <ac:spMk id="14" creationId="{74426AB7-D619-4515-962A-BC83909EC015}"/>
          </ac:spMkLst>
        </pc:spChg>
        <pc:spChg chg="add del">
          <ac:chgData name="Jake McBride" userId="S::10931941@uvu.edu::62c27522-b273-4cfb-ae59-1d5203fc5c02" providerId="AD" clId="Web-{BE389BD3-A670-4453-9DE7-E46B9C510696}" dt="2021-09-03T04:03:03.661" v="20"/>
          <ac:spMkLst>
            <pc:docMk/>
            <pc:sldMk cId="109857222" sldId="256"/>
            <ac:spMk id="15" creationId="{B672F332-AF08-46C6-94F0-77684310D7B7}"/>
          </ac:spMkLst>
        </pc:spChg>
        <pc:spChg chg="add del">
          <ac:chgData name="Jake McBride" userId="S::10931941@uvu.edu::62c27522-b273-4cfb-ae59-1d5203fc5c02" providerId="AD" clId="Web-{BE389BD3-A670-4453-9DE7-E46B9C510696}" dt="2021-09-03T04:05:27.836" v="37"/>
          <ac:spMkLst>
            <pc:docMk/>
            <pc:sldMk cId="109857222" sldId="256"/>
            <ac:spMk id="16" creationId="{DE47DF98-723F-4AAC-ABCF-CACBC438F78F}"/>
          </ac:spMkLst>
        </pc:spChg>
        <pc:spChg chg="add del">
          <ac:chgData name="Jake McBride" userId="S::10931941@uvu.edu::62c27522-b273-4cfb-ae59-1d5203fc5c02" providerId="AD" clId="Web-{BE389BD3-A670-4453-9DE7-E46B9C510696}" dt="2021-09-03T04:05:37.883" v="39"/>
          <ac:spMkLst>
            <pc:docMk/>
            <pc:sldMk cId="109857222" sldId="256"/>
            <ac:spMk id="19" creationId="{87CC2527-562A-4F69-B487-4371E5B243E7}"/>
          </ac:spMkLst>
        </pc:spChg>
        <pc:spChg chg="add del">
          <ac:chgData name="Jake McBride" userId="S::10931941@uvu.edu::62c27522-b273-4cfb-ae59-1d5203fc5c02" providerId="AD" clId="Web-{BE389BD3-A670-4453-9DE7-E46B9C510696}" dt="2021-09-03T04:11:04.359" v="76"/>
          <ac:spMkLst>
            <pc:docMk/>
            <pc:sldMk cId="109857222" sldId="256"/>
            <ac:spMk id="22" creationId="{559AE206-7EBA-4D33-8BC9-9D8158553F0E}"/>
          </ac:spMkLst>
        </pc:spChg>
        <pc:spChg chg="add del">
          <ac:chgData name="Jake McBride" userId="S::10931941@uvu.edu::62c27522-b273-4cfb-ae59-1d5203fc5c02" providerId="AD" clId="Web-{BE389BD3-A670-4453-9DE7-E46B9C510696}" dt="2021-09-03T04:11:04.359" v="76"/>
          <ac:spMkLst>
            <pc:docMk/>
            <pc:sldMk cId="109857222" sldId="256"/>
            <ac:spMk id="23" creationId="{6437D937-A7F1-4011-92B4-328E5BE1B166}"/>
          </ac:spMkLst>
        </pc:spChg>
        <pc:spChg chg="add del">
          <ac:chgData name="Jake McBride" userId="S::10931941@uvu.edu::62c27522-b273-4cfb-ae59-1d5203fc5c02" providerId="AD" clId="Web-{BE389BD3-A670-4453-9DE7-E46B9C510696}" dt="2021-09-03T04:11:04.359" v="76"/>
          <ac:spMkLst>
            <pc:docMk/>
            <pc:sldMk cId="109857222" sldId="256"/>
            <ac:spMk id="24" creationId="{34244EF8-D73A-40E1-BE73-D46E6B4B04ED}"/>
          </ac:spMkLst>
        </pc:spChg>
        <pc:spChg chg="add del">
          <ac:chgData name="Jake McBride" userId="S::10931941@uvu.edu::62c27522-b273-4cfb-ae59-1d5203fc5c02" providerId="AD" clId="Web-{BE389BD3-A670-4453-9DE7-E46B9C510696}" dt="2021-09-03T04:11:04.359" v="76"/>
          <ac:spMkLst>
            <pc:docMk/>
            <pc:sldMk cId="109857222" sldId="256"/>
            <ac:spMk id="25" creationId="{B672F332-AF08-46C6-94F0-77684310D7B7}"/>
          </ac:spMkLst>
        </pc:spChg>
        <pc:spChg chg="add mod">
          <ac:chgData name="Jake McBride" userId="S::10931941@uvu.edu::62c27522-b273-4cfb-ae59-1d5203fc5c02" providerId="AD" clId="Web-{BE389BD3-A670-4453-9DE7-E46B9C510696}" dt="2021-09-03T04:49:17.678" v="484" actId="20577"/>
          <ac:spMkLst>
            <pc:docMk/>
            <pc:sldMk cId="109857222" sldId="256"/>
            <ac:spMk id="26" creationId="{4EB5F533-08B5-44CF-A7C7-3D297A94D7F9}"/>
          </ac:spMkLst>
        </pc:spChg>
        <pc:spChg chg="add del">
          <ac:chgData name="Jake McBride" userId="S::10931941@uvu.edu::62c27522-b273-4cfb-ae59-1d5203fc5c02" providerId="AD" clId="Web-{BE389BD3-A670-4453-9DE7-E46B9C510696}" dt="2021-09-03T04:06:55.369" v="46"/>
          <ac:spMkLst>
            <pc:docMk/>
            <pc:sldMk cId="109857222" sldId="256"/>
            <ac:spMk id="27" creationId="{F817C3E3-0EF7-4069-98DA-F35921735A48}"/>
          </ac:spMkLst>
        </pc:spChg>
        <pc:spChg chg="add del mod">
          <ac:chgData name="Jake McBride" userId="S::10931941@uvu.edu::62c27522-b273-4cfb-ae59-1d5203fc5c02" providerId="AD" clId="Web-{BE389BD3-A670-4453-9DE7-E46B9C510696}" dt="2021-09-03T04:16:48.382" v="120"/>
          <ac:spMkLst>
            <pc:docMk/>
            <pc:sldMk cId="109857222" sldId="256"/>
            <ac:spMk id="28" creationId="{A15356BD-B9C4-4058-9714-70D8D90E2B40}"/>
          </ac:spMkLst>
        </pc:spChg>
        <pc:spChg chg="add mod">
          <ac:chgData name="Jake McBride" userId="S::10931941@uvu.edu::62c27522-b273-4cfb-ae59-1d5203fc5c02" providerId="AD" clId="Web-{BE389BD3-A670-4453-9DE7-E46B9C510696}" dt="2021-09-03T05:10:49.077" v="719" actId="20577"/>
          <ac:spMkLst>
            <pc:docMk/>
            <pc:sldMk cId="109857222" sldId="256"/>
            <ac:spMk id="29" creationId="{0B87B38E-4D99-496A-81A8-A59464BC0F96}"/>
          </ac:spMkLst>
        </pc:spChg>
        <pc:spChg chg="add mod">
          <ac:chgData name="Jake McBride" userId="S::10931941@uvu.edu::62c27522-b273-4cfb-ae59-1d5203fc5c02" providerId="AD" clId="Web-{BE389BD3-A670-4453-9DE7-E46B9C510696}" dt="2021-09-03T05:05:07.335" v="629" actId="20577"/>
          <ac:spMkLst>
            <pc:docMk/>
            <pc:sldMk cId="109857222" sldId="256"/>
            <ac:spMk id="30" creationId="{3F36843B-EA84-40DE-90AA-ACABA3296BDA}"/>
          </ac:spMkLst>
        </pc:spChg>
        <pc:spChg chg="add del mod">
          <ac:chgData name="Jake McBride" userId="S::10931941@uvu.edu::62c27522-b273-4cfb-ae59-1d5203fc5c02" providerId="AD" clId="Web-{BE389BD3-A670-4453-9DE7-E46B9C510696}" dt="2021-09-03T05:17:47.007" v="732"/>
          <ac:spMkLst>
            <pc:docMk/>
            <pc:sldMk cId="109857222" sldId="256"/>
            <ac:spMk id="33" creationId="{B5EFD5FD-5C19-4805-9E19-40F8CCD81096}"/>
          </ac:spMkLst>
        </pc:spChg>
        <pc:graphicFrameChg chg="add mod modGraphic">
          <ac:chgData name="Jake McBride" userId="S::10931941@uvu.edu::62c27522-b273-4cfb-ae59-1d5203fc5c02" providerId="AD" clId="Web-{BE389BD3-A670-4453-9DE7-E46B9C510696}" dt="2021-09-03T05:21:23.371" v="770"/>
          <ac:graphicFrameMkLst>
            <pc:docMk/>
            <pc:sldMk cId="109857222" sldId="256"/>
            <ac:graphicFrameMk id="31" creationId="{AC84CF29-EBA5-48CB-81C3-C389B69A2A78}"/>
          </ac:graphicFrameMkLst>
        </pc:graphicFrameChg>
        <pc:graphicFrameChg chg="add mod modGraphic">
          <ac:chgData name="Jake McBride" userId="S::10931941@uvu.edu::62c27522-b273-4cfb-ae59-1d5203fc5c02" providerId="AD" clId="Web-{BE389BD3-A670-4453-9DE7-E46B9C510696}" dt="2021-09-03T05:17:34.007" v="730"/>
          <ac:graphicFrameMkLst>
            <pc:docMk/>
            <pc:sldMk cId="109857222" sldId="256"/>
            <ac:graphicFrameMk id="32" creationId="{52CE5ABB-0A8B-4E53-95D9-E4083387C76D}"/>
          </ac:graphicFrameMkLst>
        </pc:graphicFrameChg>
        <pc:graphicFrameChg chg="add mod modGraphic">
          <ac:chgData name="Jake McBride" userId="S::10931941@uvu.edu::62c27522-b273-4cfb-ae59-1d5203fc5c02" providerId="AD" clId="Web-{BE389BD3-A670-4453-9DE7-E46B9C510696}" dt="2021-09-03T05:20:37.245" v="758"/>
          <ac:graphicFrameMkLst>
            <pc:docMk/>
            <pc:sldMk cId="109857222" sldId="256"/>
            <ac:graphicFrameMk id="34" creationId="{56C5A449-6F97-4B97-A9F2-7B5D8311C73D}"/>
          </ac:graphicFrameMkLst>
        </pc:graphicFrameChg>
        <pc:picChg chg="add del mod ord">
          <ac:chgData name="Jake McBride" userId="S::10931941@uvu.edu::62c27522-b273-4cfb-ae59-1d5203fc5c02" providerId="AD" clId="Web-{BE389BD3-A670-4453-9DE7-E46B9C510696}" dt="2021-09-03T04:04:44.742" v="31"/>
          <ac:picMkLst>
            <pc:docMk/>
            <pc:sldMk cId="109857222" sldId="256"/>
            <ac:picMk id="4" creationId="{98AF50AC-E377-4544-8B57-6A83E08050CD}"/>
          </ac:picMkLst>
        </pc:picChg>
        <pc:picChg chg="add mod ord">
          <ac:chgData name="Jake McBride" userId="S::10931941@uvu.edu::62c27522-b273-4cfb-ae59-1d5203fc5c02" providerId="AD" clId="Web-{BE389BD3-A670-4453-9DE7-E46B9C510696}" dt="2021-09-03T04:05:37.899" v="40"/>
          <ac:picMkLst>
            <pc:docMk/>
            <pc:sldMk cId="109857222" sldId="256"/>
            <ac:picMk id="8" creationId="{F2B12732-EE7A-4ED5-89D6-2A82A1764AD6}"/>
          </ac:picMkLst>
        </pc:picChg>
        <pc:cxnChg chg="add del">
          <ac:chgData name="Jake McBride" userId="S::10931941@uvu.edu::62c27522-b273-4cfb-ae59-1d5203fc5c02" providerId="AD" clId="Web-{BE389BD3-A670-4453-9DE7-E46B9C510696}" dt="2021-09-03T04:02:15.285" v="10"/>
          <ac:cxnSpMkLst>
            <pc:docMk/>
            <pc:sldMk cId="109857222" sldId="256"/>
            <ac:cxnSpMk id="11" creationId="{BCDAEC91-5BCE-4B55-9CC0-43EF94CB734B}"/>
          </ac:cxnSpMkLst>
        </pc:cxnChg>
        <pc:cxnChg chg="add del">
          <ac:chgData name="Jake McBride" userId="S::10931941@uvu.edu::62c27522-b273-4cfb-ae59-1d5203fc5c02" providerId="AD" clId="Web-{BE389BD3-A670-4453-9DE7-E46B9C510696}" dt="2021-09-03T04:03:03.661" v="20"/>
          <ac:cxnSpMkLst>
            <pc:docMk/>
            <pc:sldMk cId="109857222" sldId="256"/>
            <ac:cxnSpMk id="17" creationId="{9E8E38ED-369A-44C2-B635-0BED0E48A6E8}"/>
          </ac:cxnSpMkLst>
        </pc:cxnChg>
        <pc:cxnChg chg="add del">
          <ac:chgData name="Jake McBride" userId="S::10931941@uvu.edu::62c27522-b273-4cfb-ae59-1d5203fc5c02" providerId="AD" clId="Web-{BE389BD3-A670-4453-9DE7-E46B9C510696}" dt="2021-09-03T04:05:27.836" v="37"/>
          <ac:cxnSpMkLst>
            <pc:docMk/>
            <pc:sldMk cId="109857222" sldId="256"/>
            <ac:cxnSpMk id="18" creationId="{EA29FC7C-9308-4FDE-8DCA-405668055B0F}"/>
          </ac:cxnSpMkLst>
        </pc:cxnChg>
        <pc:cxnChg chg="add del">
          <ac:chgData name="Jake McBride" userId="S::10931941@uvu.edu::62c27522-b273-4cfb-ae59-1d5203fc5c02" providerId="AD" clId="Web-{BE389BD3-A670-4453-9DE7-E46B9C510696}" dt="2021-09-03T04:05:37.883" v="39"/>
          <ac:cxnSpMkLst>
            <pc:docMk/>
            <pc:sldMk cId="109857222" sldId="256"/>
            <ac:cxnSpMk id="20" creationId="{BCDAEC91-5BCE-4B55-9CC0-43EF94CB734B}"/>
          </ac:cxnSpMkLst>
        </pc:cxnChg>
        <pc:cxnChg chg="add del">
          <ac:chgData name="Jake McBride" userId="S::10931941@uvu.edu::62c27522-b273-4cfb-ae59-1d5203fc5c02" providerId="AD" clId="Web-{BE389BD3-A670-4453-9DE7-E46B9C510696}" dt="2021-09-03T04:11:04.359" v="76"/>
          <ac:cxnSpMkLst>
            <pc:docMk/>
            <pc:sldMk cId="109857222" sldId="256"/>
            <ac:cxnSpMk id="21" creationId="{9E8E38ED-369A-44C2-B635-0BED0E48A6E8}"/>
          </ac:cxnSpMkLst>
        </pc:cxnChg>
        <pc:cxnChg chg="add del">
          <ac:chgData name="Jake McBride" userId="S::10931941@uvu.edu::62c27522-b273-4cfb-ae59-1d5203fc5c02" providerId="AD" clId="Web-{BE389BD3-A670-4453-9DE7-E46B9C510696}" dt="2021-09-03T05:21:55.091" v="772"/>
          <ac:cxnSpMkLst>
            <pc:docMk/>
            <pc:sldMk cId="109857222" sldId="256"/>
            <ac:cxnSpMk id="35" creationId="{20158D45-0DDD-4664-9287-95497836A064}"/>
          </ac:cxnSpMkLst>
        </pc:cxnChg>
      </pc:sldChg>
      <pc:sldMasterChg chg="del delSldLayout">
        <pc:chgData name="Jake McBride" userId="S::10931941@uvu.edu::62c27522-b273-4cfb-ae59-1d5203fc5c02" providerId="AD" clId="Web-{BE389BD3-A670-4453-9DE7-E46B9C510696}" dt="2021-09-03T04:11:04.359" v="76"/>
        <pc:sldMasterMkLst>
          <pc:docMk/>
          <pc:sldMasterMk cId="2568260888" sldId="2147483672"/>
        </pc:sldMasterMkLst>
        <pc:sldLayoutChg chg="del">
          <pc:chgData name="Jake McBride" userId="S::10931941@uvu.edu::62c27522-b273-4cfb-ae59-1d5203fc5c02" providerId="AD" clId="Web-{BE389BD3-A670-4453-9DE7-E46B9C510696}" dt="2021-09-03T04:11:04.359" v="76"/>
          <pc:sldLayoutMkLst>
            <pc:docMk/>
            <pc:sldMasterMk cId="2568260888" sldId="2147483672"/>
            <pc:sldLayoutMk cId="4259149758" sldId="2147483673"/>
          </pc:sldLayoutMkLst>
        </pc:sldLayoutChg>
        <pc:sldLayoutChg chg="del">
          <pc:chgData name="Jake McBride" userId="S::10931941@uvu.edu::62c27522-b273-4cfb-ae59-1d5203fc5c02" providerId="AD" clId="Web-{BE389BD3-A670-4453-9DE7-E46B9C510696}" dt="2021-09-03T04:11:04.359" v="76"/>
          <pc:sldLayoutMkLst>
            <pc:docMk/>
            <pc:sldMasterMk cId="2568260888" sldId="2147483672"/>
            <pc:sldLayoutMk cId="2311537929" sldId="2147483674"/>
          </pc:sldLayoutMkLst>
        </pc:sldLayoutChg>
        <pc:sldLayoutChg chg="del">
          <pc:chgData name="Jake McBride" userId="S::10931941@uvu.edu::62c27522-b273-4cfb-ae59-1d5203fc5c02" providerId="AD" clId="Web-{BE389BD3-A670-4453-9DE7-E46B9C510696}" dt="2021-09-03T04:11:04.359" v="76"/>
          <pc:sldLayoutMkLst>
            <pc:docMk/>
            <pc:sldMasterMk cId="2568260888" sldId="2147483672"/>
            <pc:sldLayoutMk cId="1844474474" sldId="2147483675"/>
          </pc:sldLayoutMkLst>
        </pc:sldLayoutChg>
        <pc:sldLayoutChg chg="del">
          <pc:chgData name="Jake McBride" userId="S::10931941@uvu.edu::62c27522-b273-4cfb-ae59-1d5203fc5c02" providerId="AD" clId="Web-{BE389BD3-A670-4453-9DE7-E46B9C510696}" dt="2021-09-03T04:11:04.359" v="76"/>
          <pc:sldLayoutMkLst>
            <pc:docMk/>
            <pc:sldMasterMk cId="2568260888" sldId="2147483672"/>
            <pc:sldLayoutMk cId="699181136" sldId="2147483676"/>
          </pc:sldLayoutMkLst>
        </pc:sldLayoutChg>
        <pc:sldLayoutChg chg="del">
          <pc:chgData name="Jake McBride" userId="S::10931941@uvu.edu::62c27522-b273-4cfb-ae59-1d5203fc5c02" providerId="AD" clId="Web-{BE389BD3-A670-4453-9DE7-E46B9C510696}" dt="2021-09-03T04:11:04.359" v="76"/>
          <pc:sldLayoutMkLst>
            <pc:docMk/>
            <pc:sldMasterMk cId="2568260888" sldId="2147483672"/>
            <pc:sldLayoutMk cId="1168874476" sldId="2147483677"/>
          </pc:sldLayoutMkLst>
        </pc:sldLayoutChg>
        <pc:sldLayoutChg chg="del">
          <pc:chgData name="Jake McBride" userId="S::10931941@uvu.edu::62c27522-b273-4cfb-ae59-1d5203fc5c02" providerId="AD" clId="Web-{BE389BD3-A670-4453-9DE7-E46B9C510696}" dt="2021-09-03T04:11:04.359" v="76"/>
          <pc:sldLayoutMkLst>
            <pc:docMk/>
            <pc:sldMasterMk cId="2568260888" sldId="2147483672"/>
            <pc:sldLayoutMk cId="3733049889" sldId="2147483678"/>
          </pc:sldLayoutMkLst>
        </pc:sldLayoutChg>
        <pc:sldLayoutChg chg="del">
          <pc:chgData name="Jake McBride" userId="S::10931941@uvu.edu::62c27522-b273-4cfb-ae59-1d5203fc5c02" providerId="AD" clId="Web-{BE389BD3-A670-4453-9DE7-E46B9C510696}" dt="2021-09-03T04:11:04.359" v="76"/>
          <pc:sldLayoutMkLst>
            <pc:docMk/>
            <pc:sldMasterMk cId="2568260888" sldId="2147483672"/>
            <pc:sldLayoutMk cId="2270376646" sldId="2147483679"/>
          </pc:sldLayoutMkLst>
        </pc:sldLayoutChg>
        <pc:sldLayoutChg chg="del">
          <pc:chgData name="Jake McBride" userId="S::10931941@uvu.edu::62c27522-b273-4cfb-ae59-1d5203fc5c02" providerId="AD" clId="Web-{BE389BD3-A670-4453-9DE7-E46B9C510696}" dt="2021-09-03T04:11:04.359" v="76"/>
          <pc:sldLayoutMkLst>
            <pc:docMk/>
            <pc:sldMasterMk cId="2568260888" sldId="2147483672"/>
            <pc:sldLayoutMk cId="722794682" sldId="2147483680"/>
          </pc:sldLayoutMkLst>
        </pc:sldLayoutChg>
        <pc:sldLayoutChg chg="del">
          <pc:chgData name="Jake McBride" userId="S::10931941@uvu.edu::62c27522-b273-4cfb-ae59-1d5203fc5c02" providerId="AD" clId="Web-{BE389BD3-A670-4453-9DE7-E46B9C510696}" dt="2021-09-03T04:11:04.359" v="76"/>
          <pc:sldLayoutMkLst>
            <pc:docMk/>
            <pc:sldMasterMk cId="2568260888" sldId="2147483672"/>
            <pc:sldLayoutMk cId="1345052480" sldId="2147483681"/>
          </pc:sldLayoutMkLst>
        </pc:sldLayoutChg>
        <pc:sldLayoutChg chg="del">
          <pc:chgData name="Jake McBride" userId="S::10931941@uvu.edu::62c27522-b273-4cfb-ae59-1d5203fc5c02" providerId="AD" clId="Web-{BE389BD3-A670-4453-9DE7-E46B9C510696}" dt="2021-09-03T04:11:04.359" v="76"/>
          <pc:sldLayoutMkLst>
            <pc:docMk/>
            <pc:sldMasterMk cId="2568260888" sldId="2147483672"/>
            <pc:sldLayoutMk cId="2670670868" sldId="2147483682"/>
          </pc:sldLayoutMkLst>
        </pc:sldLayoutChg>
        <pc:sldLayoutChg chg="del">
          <pc:chgData name="Jake McBride" userId="S::10931941@uvu.edu::62c27522-b273-4cfb-ae59-1d5203fc5c02" providerId="AD" clId="Web-{BE389BD3-A670-4453-9DE7-E46B9C510696}" dt="2021-09-03T04:11:04.359" v="76"/>
          <pc:sldLayoutMkLst>
            <pc:docMk/>
            <pc:sldMasterMk cId="2568260888" sldId="2147483672"/>
            <pc:sldLayoutMk cId="1606435490" sldId="2147483683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1:08.281" v="77"/>
        <pc:sldMasterMkLst>
          <pc:docMk/>
          <pc:sldMasterMk cId="2441396175" sldId="2147483684"/>
        </pc:sldMasterMkLst>
        <pc:sldLayoutChg chg="add del mod replId">
          <pc:chgData name="Jake McBride" userId="S::10931941@uvu.edu::62c27522-b273-4cfb-ae59-1d5203fc5c02" providerId="AD" clId="Web-{BE389BD3-A670-4453-9DE7-E46B9C510696}" dt="2021-09-03T04:11:08.281" v="77"/>
          <pc:sldLayoutMkLst>
            <pc:docMk/>
            <pc:sldMasterMk cId="2441396175" sldId="2147483684"/>
            <pc:sldLayoutMk cId="324512141" sldId="214748368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08.281" v="77"/>
          <pc:sldLayoutMkLst>
            <pc:docMk/>
            <pc:sldMasterMk cId="2441396175" sldId="2147483684"/>
            <pc:sldLayoutMk cId="3255727215" sldId="214748368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08.281" v="77"/>
          <pc:sldLayoutMkLst>
            <pc:docMk/>
            <pc:sldMasterMk cId="2441396175" sldId="2147483684"/>
            <pc:sldLayoutMk cId="43823698" sldId="214748368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08.281" v="77"/>
          <pc:sldLayoutMkLst>
            <pc:docMk/>
            <pc:sldMasterMk cId="2441396175" sldId="2147483684"/>
            <pc:sldLayoutMk cId="2714217445" sldId="214748368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08.281" v="77"/>
          <pc:sldLayoutMkLst>
            <pc:docMk/>
            <pc:sldMasterMk cId="2441396175" sldId="2147483684"/>
            <pc:sldLayoutMk cId="3220969174" sldId="214748368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08.281" v="77"/>
          <pc:sldLayoutMkLst>
            <pc:docMk/>
            <pc:sldMasterMk cId="2441396175" sldId="2147483684"/>
            <pc:sldLayoutMk cId="4194274455" sldId="214748369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08.281" v="77"/>
          <pc:sldLayoutMkLst>
            <pc:docMk/>
            <pc:sldMasterMk cId="2441396175" sldId="2147483684"/>
            <pc:sldLayoutMk cId="551756668" sldId="214748369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08.281" v="77"/>
          <pc:sldLayoutMkLst>
            <pc:docMk/>
            <pc:sldMasterMk cId="2441396175" sldId="2147483684"/>
            <pc:sldLayoutMk cId="1715558409" sldId="214748369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08.281" v="77"/>
          <pc:sldLayoutMkLst>
            <pc:docMk/>
            <pc:sldMasterMk cId="2441396175" sldId="2147483684"/>
            <pc:sldLayoutMk cId="3066508165" sldId="214748369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08.281" v="77"/>
          <pc:sldLayoutMkLst>
            <pc:docMk/>
            <pc:sldMasterMk cId="2441396175" sldId="2147483684"/>
            <pc:sldLayoutMk cId="282968481" sldId="214748369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08.281" v="77"/>
          <pc:sldLayoutMkLst>
            <pc:docMk/>
            <pc:sldMasterMk cId="2441396175" sldId="2147483684"/>
            <pc:sldLayoutMk cId="3698318992" sldId="214748369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08.281" v="77"/>
          <pc:sldLayoutMkLst>
            <pc:docMk/>
            <pc:sldMasterMk cId="2441396175" sldId="2147483684"/>
            <pc:sldLayoutMk cId="2169491927" sldId="214748369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08.281" v="77"/>
          <pc:sldLayoutMkLst>
            <pc:docMk/>
            <pc:sldMasterMk cId="2441396175" sldId="2147483684"/>
            <pc:sldLayoutMk cId="2414539633" sldId="214748369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08.281" v="77"/>
          <pc:sldLayoutMkLst>
            <pc:docMk/>
            <pc:sldMasterMk cId="2441396175" sldId="2147483684"/>
            <pc:sldLayoutMk cId="3412716012" sldId="214748369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08.281" v="77"/>
          <pc:sldLayoutMkLst>
            <pc:docMk/>
            <pc:sldMasterMk cId="2441396175" sldId="2147483684"/>
            <pc:sldLayoutMk cId="1719820405" sldId="214748369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08.281" v="77"/>
          <pc:sldLayoutMkLst>
            <pc:docMk/>
            <pc:sldMasterMk cId="2441396175" sldId="2147483684"/>
            <pc:sldLayoutMk cId="2416010660" sldId="214748370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08.281" v="77"/>
          <pc:sldLayoutMkLst>
            <pc:docMk/>
            <pc:sldMasterMk cId="2441396175" sldId="2147483684"/>
            <pc:sldLayoutMk cId="1783000155" sldId="2147483701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1:11.156" v="78"/>
        <pc:sldMasterMkLst>
          <pc:docMk/>
          <pc:sldMasterMk cId="2071405733" sldId="2147483702"/>
        </pc:sldMasterMkLst>
        <pc:sldLayoutChg chg="add del mod replId">
          <pc:chgData name="Jake McBride" userId="S::10931941@uvu.edu::62c27522-b273-4cfb-ae59-1d5203fc5c02" providerId="AD" clId="Web-{BE389BD3-A670-4453-9DE7-E46B9C510696}" dt="2021-09-03T04:11:11.156" v="78"/>
          <pc:sldLayoutMkLst>
            <pc:docMk/>
            <pc:sldMasterMk cId="2071405733" sldId="2147483702"/>
            <pc:sldLayoutMk cId="7671579" sldId="214748370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1.156" v="78"/>
          <pc:sldLayoutMkLst>
            <pc:docMk/>
            <pc:sldMasterMk cId="2071405733" sldId="2147483702"/>
            <pc:sldLayoutMk cId="1105350351" sldId="214748370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1.156" v="78"/>
          <pc:sldLayoutMkLst>
            <pc:docMk/>
            <pc:sldMasterMk cId="2071405733" sldId="2147483702"/>
            <pc:sldLayoutMk cId="2606022363" sldId="214748370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1.156" v="78"/>
          <pc:sldLayoutMkLst>
            <pc:docMk/>
            <pc:sldMasterMk cId="2071405733" sldId="2147483702"/>
            <pc:sldLayoutMk cId="1612841547" sldId="214748370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1.156" v="78"/>
          <pc:sldLayoutMkLst>
            <pc:docMk/>
            <pc:sldMasterMk cId="2071405733" sldId="2147483702"/>
            <pc:sldLayoutMk cId="1386882865" sldId="214748370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1.156" v="78"/>
          <pc:sldLayoutMkLst>
            <pc:docMk/>
            <pc:sldMasterMk cId="2071405733" sldId="2147483702"/>
            <pc:sldLayoutMk cId="1122254280" sldId="214748370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1.156" v="78"/>
          <pc:sldLayoutMkLst>
            <pc:docMk/>
            <pc:sldMasterMk cId="2071405733" sldId="2147483702"/>
            <pc:sldLayoutMk cId="2756622603" sldId="214748370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1.156" v="78"/>
          <pc:sldLayoutMkLst>
            <pc:docMk/>
            <pc:sldMasterMk cId="2071405733" sldId="2147483702"/>
            <pc:sldLayoutMk cId="3990292039" sldId="214748371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1.156" v="78"/>
          <pc:sldLayoutMkLst>
            <pc:docMk/>
            <pc:sldMasterMk cId="2071405733" sldId="2147483702"/>
            <pc:sldLayoutMk cId="2796854152" sldId="214748371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1.156" v="78"/>
          <pc:sldLayoutMkLst>
            <pc:docMk/>
            <pc:sldMasterMk cId="2071405733" sldId="2147483702"/>
            <pc:sldLayoutMk cId="1199920612" sldId="214748371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1.156" v="78"/>
          <pc:sldLayoutMkLst>
            <pc:docMk/>
            <pc:sldMasterMk cId="2071405733" sldId="2147483702"/>
            <pc:sldLayoutMk cId="3504911396" sldId="2147483713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1:18.875" v="79"/>
        <pc:sldMasterMkLst>
          <pc:docMk/>
          <pc:sldMasterMk cId="3775978541" sldId="2147483714"/>
        </pc:sldMasterMkLst>
        <pc:sldLayoutChg chg="add del mod replId">
          <pc:chgData name="Jake McBride" userId="S::10931941@uvu.edu::62c27522-b273-4cfb-ae59-1d5203fc5c02" providerId="AD" clId="Web-{BE389BD3-A670-4453-9DE7-E46B9C510696}" dt="2021-09-03T04:11:18.875" v="79"/>
          <pc:sldLayoutMkLst>
            <pc:docMk/>
            <pc:sldMasterMk cId="3775978541" sldId="2147483714"/>
            <pc:sldLayoutMk cId="4197872546" sldId="214748371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8.875" v="79"/>
          <pc:sldLayoutMkLst>
            <pc:docMk/>
            <pc:sldMasterMk cId="3775978541" sldId="2147483714"/>
            <pc:sldLayoutMk cId="2334668018" sldId="214748371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8.875" v="79"/>
          <pc:sldLayoutMkLst>
            <pc:docMk/>
            <pc:sldMasterMk cId="3775978541" sldId="2147483714"/>
            <pc:sldLayoutMk cId="3606245988" sldId="214748371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8.875" v="79"/>
          <pc:sldLayoutMkLst>
            <pc:docMk/>
            <pc:sldMasterMk cId="3775978541" sldId="2147483714"/>
            <pc:sldLayoutMk cId="2863291245" sldId="214748371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8.875" v="79"/>
          <pc:sldLayoutMkLst>
            <pc:docMk/>
            <pc:sldMasterMk cId="3775978541" sldId="2147483714"/>
            <pc:sldLayoutMk cId="581372748" sldId="214748371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8.875" v="79"/>
          <pc:sldLayoutMkLst>
            <pc:docMk/>
            <pc:sldMasterMk cId="3775978541" sldId="2147483714"/>
            <pc:sldLayoutMk cId="1238456587" sldId="214748372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8.875" v="79"/>
          <pc:sldLayoutMkLst>
            <pc:docMk/>
            <pc:sldMasterMk cId="3775978541" sldId="2147483714"/>
            <pc:sldLayoutMk cId="3780601618" sldId="214748372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8.875" v="79"/>
          <pc:sldLayoutMkLst>
            <pc:docMk/>
            <pc:sldMasterMk cId="3775978541" sldId="2147483714"/>
            <pc:sldLayoutMk cId="1328054072" sldId="214748372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8.875" v="79"/>
          <pc:sldLayoutMkLst>
            <pc:docMk/>
            <pc:sldMasterMk cId="3775978541" sldId="2147483714"/>
            <pc:sldLayoutMk cId="2166892652" sldId="214748372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8.875" v="79"/>
          <pc:sldLayoutMkLst>
            <pc:docMk/>
            <pc:sldMasterMk cId="3775978541" sldId="2147483714"/>
            <pc:sldLayoutMk cId="2459141263" sldId="214748372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8.875" v="79"/>
          <pc:sldLayoutMkLst>
            <pc:docMk/>
            <pc:sldMasterMk cId="3775978541" sldId="2147483714"/>
            <pc:sldLayoutMk cId="383814166" sldId="214748372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8.875" v="79"/>
          <pc:sldLayoutMkLst>
            <pc:docMk/>
            <pc:sldMasterMk cId="3775978541" sldId="2147483714"/>
            <pc:sldLayoutMk cId="2464575758" sldId="214748372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8.875" v="79"/>
          <pc:sldLayoutMkLst>
            <pc:docMk/>
            <pc:sldMasterMk cId="3775978541" sldId="2147483714"/>
            <pc:sldLayoutMk cId="2628885128" sldId="214748372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8.875" v="79"/>
          <pc:sldLayoutMkLst>
            <pc:docMk/>
            <pc:sldMasterMk cId="3775978541" sldId="2147483714"/>
            <pc:sldLayoutMk cId="2641959090" sldId="214748372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8.875" v="79"/>
          <pc:sldLayoutMkLst>
            <pc:docMk/>
            <pc:sldMasterMk cId="3775978541" sldId="2147483714"/>
            <pc:sldLayoutMk cId="3304440835" sldId="214748372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8.875" v="79"/>
          <pc:sldLayoutMkLst>
            <pc:docMk/>
            <pc:sldMasterMk cId="3775978541" sldId="2147483714"/>
            <pc:sldLayoutMk cId="3985364614" sldId="214748373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18.875" v="79"/>
          <pc:sldLayoutMkLst>
            <pc:docMk/>
            <pc:sldMasterMk cId="3775978541" sldId="2147483714"/>
            <pc:sldLayoutMk cId="4215162803" sldId="2147483731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1:25.719" v="80"/>
        <pc:sldMasterMkLst>
          <pc:docMk/>
          <pc:sldMasterMk cId="600821927" sldId="2147483732"/>
        </pc:sldMasterMkLst>
        <pc:sldLayoutChg chg="add del mod replId">
          <pc:chgData name="Jake McBride" userId="S::10931941@uvu.edu::62c27522-b273-4cfb-ae59-1d5203fc5c02" providerId="AD" clId="Web-{BE389BD3-A670-4453-9DE7-E46B9C510696}" dt="2021-09-03T04:11:25.719" v="80"/>
          <pc:sldLayoutMkLst>
            <pc:docMk/>
            <pc:sldMasterMk cId="600821927" sldId="2147483732"/>
            <pc:sldLayoutMk cId="4056813699" sldId="214748373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25.719" v="80"/>
          <pc:sldLayoutMkLst>
            <pc:docMk/>
            <pc:sldMasterMk cId="600821927" sldId="2147483732"/>
            <pc:sldLayoutMk cId="868751778" sldId="214748373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25.719" v="80"/>
          <pc:sldLayoutMkLst>
            <pc:docMk/>
            <pc:sldMasterMk cId="600821927" sldId="2147483732"/>
            <pc:sldLayoutMk cId="3832710219" sldId="214748373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25.719" v="80"/>
          <pc:sldLayoutMkLst>
            <pc:docMk/>
            <pc:sldMasterMk cId="600821927" sldId="2147483732"/>
            <pc:sldLayoutMk cId="2849186529" sldId="214748373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25.719" v="80"/>
          <pc:sldLayoutMkLst>
            <pc:docMk/>
            <pc:sldMasterMk cId="600821927" sldId="2147483732"/>
            <pc:sldLayoutMk cId="3665682667" sldId="214748373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25.719" v="80"/>
          <pc:sldLayoutMkLst>
            <pc:docMk/>
            <pc:sldMasterMk cId="600821927" sldId="2147483732"/>
            <pc:sldLayoutMk cId="3879758829" sldId="214748373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25.719" v="80"/>
          <pc:sldLayoutMkLst>
            <pc:docMk/>
            <pc:sldMasterMk cId="600821927" sldId="2147483732"/>
            <pc:sldLayoutMk cId="921202612" sldId="214748373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25.719" v="80"/>
          <pc:sldLayoutMkLst>
            <pc:docMk/>
            <pc:sldMasterMk cId="600821927" sldId="2147483732"/>
            <pc:sldLayoutMk cId="2118736605" sldId="214748374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25.719" v="80"/>
          <pc:sldLayoutMkLst>
            <pc:docMk/>
            <pc:sldMasterMk cId="600821927" sldId="2147483732"/>
            <pc:sldLayoutMk cId="3121103541" sldId="214748374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25.719" v="80"/>
          <pc:sldLayoutMkLst>
            <pc:docMk/>
            <pc:sldMasterMk cId="600821927" sldId="2147483732"/>
            <pc:sldLayoutMk cId="491440008" sldId="214748374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25.719" v="80"/>
          <pc:sldLayoutMkLst>
            <pc:docMk/>
            <pc:sldMasterMk cId="600821927" sldId="2147483732"/>
            <pc:sldLayoutMk cId="2015552254" sldId="214748374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25.719" v="80"/>
          <pc:sldLayoutMkLst>
            <pc:docMk/>
            <pc:sldMasterMk cId="600821927" sldId="2147483732"/>
            <pc:sldLayoutMk cId="2919293565" sldId="214748374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25.719" v="80"/>
          <pc:sldLayoutMkLst>
            <pc:docMk/>
            <pc:sldMasterMk cId="600821927" sldId="2147483732"/>
            <pc:sldLayoutMk cId="885161132" sldId="214748374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25.719" v="80"/>
          <pc:sldLayoutMkLst>
            <pc:docMk/>
            <pc:sldMasterMk cId="600821927" sldId="2147483732"/>
            <pc:sldLayoutMk cId="508246023" sldId="214748374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25.719" v="80"/>
          <pc:sldLayoutMkLst>
            <pc:docMk/>
            <pc:sldMasterMk cId="600821927" sldId="2147483732"/>
            <pc:sldLayoutMk cId="3505933880" sldId="214748374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25.719" v="80"/>
          <pc:sldLayoutMkLst>
            <pc:docMk/>
            <pc:sldMasterMk cId="600821927" sldId="2147483732"/>
            <pc:sldLayoutMk cId="793798491" sldId="214748374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25.719" v="80"/>
          <pc:sldLayoutMkLst>
            <pc:docMk/>
            <pc:sldMasterMk cId="600821927" sldId="2147483732"/>
            <pc:sldLayoutMk cId="2724377496" sldId="2147483749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1:33.547" v="81"/>
        <pc:sldMasterMkLst>
          <pc:docMk/>
          <pc:sldMasterMk cId="1140619177" sldId="2147483750"/>
        </pc:sldMasterMkLst>
        <pc:sldLayoutChg chg="add del mod replId">
          <pc:chgData name="Jake McBride" userId="S::10931941@uvu.edu::62c27522-b273-4cfb-ae59-1d5203fc5c02" providerId="AD" clId="Web-{BE389BD3-A670-4453-9DE7-E46B9C510696}" dt="2021-09-03T04:11:33.547" v="81"/>
          <pc:sldLayoutMkLst>
            <pc:docMk/>
            <pc:sldMasterMk cId="1140619177" sldId="2147483750"/>
            <pc:sldLayoutMk cId="1442649099" sldId="214748375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33.547" v="81"/>
          <pc:sldLayoutMkLst>
            <pc:docMk/>
            <pc:sldMasterMk cId="1140619177" sldId="2147483750"/>
            <pc:sldLayoutMk cId="3020816999" sldId="214748375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33.547" v="81"/>
          <pc:sldLayoutMkLst>
            <pc:docMk/>
            <pc:sldMasterMk cId="1140619177" sldId="2147483750"/>
            <pc:sldLayoutMk cId="4251214304" sldId="214748375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33.547" v="81"/>
          <pc:sldLayoutMkLst>
            <pc:docMk/>
            <pc:sldMasterMk cId="1140619177" sldId="2147483750"/>
            <pc:sldLayoutMk cId="2291115987" sldId="214748375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33.547" v="81"/>
          <pc:sldLayoutMkLst>
            <pc:docMk/>
            <pc:sldMasterMk cId="1140619177" sldId="2147483750"/>
            <pc:sldLayoutMk cId="3523554258" sldId="214748375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33.547" v="81"/>
          <pc:sldLayoutMkLst>
            <pc:docMk/>
            <pc:sldMasterMk cId="1140619177" sldId="2147483750"/>
            <pc:sldLayoutMk cId="286322215" sldId="214748375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33.547" v="81"/>
          <pc:sldLayoutMkLst>
            <pc:docMk/>
            <pc:sldMasterMk cId="1140619177" sldId="2147483750"/>
            <pc:sldLayoutMk cId="358156040" sldId="214748375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33.547" v="81"/>
          <pc:sldLayoutMkLst>
            <pc:docMk/>
            <pc:sldMasterMk cId="1140619177" sldId="2147483750"/>
            <pc:sldLayoutMk cId="205042423" sldId="214748375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33.547" v="81"/>
          <pc:sldLayoutMkLst>
            <pc:docMk/>
            <pc:sldMasterMk cId="1140619177" sldId="2147483750"/>
            <pc:sldLayoutMk cId="2205150050" sldId="214748375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33.547" v="81"/>
          <pc:sldLayoutMkLst>
            <pc:docMk/>
            <pc:sldMasterMk cId="1140619177" sldId="2147483750"/>
            <pc:sldLayoutMk cId="595006333" sldId="214748376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33.547" v="81"/>
          <pc:sldLayoutMkLst>
            <pc:docMk/>
            <pc:sldMasterMk cId="1140619177" sldId="2147483750"/>
            <pc:sldLayoutMk cId="57739147" sldId="2147483761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1:40.766" v="82"/>
        <pc:sldMasterMkLst>
          <pc:docMk/>
          <pc:sldMasterMk cId="4245722108" sldId="2147483762"/>
        </pc:sldMasterMkLst>
        <pc:sldLayoutChg chg="add del mod replId">
          <pc:chgData name="Jake McBride" userId="S::10931941@uvu.edu::62c27522-b273-4cfb-ae59-1d5203fc5c02" providerId="AD" clId="Web-{BE389BD3-A670-4453-9DE7-E46B9C510696}" dt="2021-09-03T04:11:40.766" v="82"/>
          <pc:sldLayoutMkLst>
            <pc:docMk/>
            <pc:sldMasterMk cId="4245722108" sldId="2147483762"/>
            <pc:sldLayoutMk cId="3193003209" sldId="214748376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0.766" v="82"/>
          <pc:sldLayoutMkLst>
            <pc:docMk/>
            <pc:sldMasterMk cId="4245722108" sldId="2147483762"/>
            <pc:sldLayoutMk cId="817839524" sldId="214748376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0.766" v="82"/>
          <pc:sldLayoutMkLst>
            <pc:docMk/>
            <pc:sldMasterMk cId="4245722108" sldId="2147483762"/>
            <pc:sldLayoutMk cId="4113849236" sldId="214748376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0.766" v="82"/>
          <pc:sldLayoutMkLst>
            <pc:docMk/>
            <pc:sldMasterMk cId="4245722108" sldId="2147483762"/>
            <pc:sldLayoutMk cId="1365425729" sldId="214748376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0.766" v="82"/>
          <pc:sldLayoutMkLst>
            <pc:docMk/>
            <pc:sldMasterMk cId="4245722108" sldId="2147483762"/>
            <pc:sldLayoutMk cId="241025863" sldId="214748376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0.766" v="82"/>
          <pc:sldLayoutMkLst>
            <pc:docMk/>
            <pc:sldMasterMk cId="4245722108" sldId="2147483762"/>
            <pc:sldLayoutMk cId="1251951303" sldId="214748376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0.766" v="82"/>
          <pc:sldLayoutMkLst>
            <pc:docMk/>
            <pc:sldMasterMk cId="4245722108" sldId="2147483762"/>
            <pc:sldLayoutMk cId="4097511238" sldId="214748376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0.766" v="82"/>
          <pc:sldLayoutMkLst>
            <pc:docMk/>
            <pc:sldMasterMk cId="4245722108" sldId="2147483762"/>
            <pc:sldLayoutMk cId="3076857123" sldId="214748377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0.766" v="82"/>
          <pc:sldLayoutMkLst>
            <pc:docMk/>
            <pc:sldMasterMk cId="4245722108" sldId="2147483762"/>
            <pc:sldLayoutMk cId="448090268" sldId="214748377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0.766" v="82"/>
          <pc:sldLayoutMkLst>
            <pc:docMk/>
            <pc:sldMasterMk cId="4245722108" sldId="2147483762"/>
            <pc:sldLayoutMk cId="2853074884" sldId="214748377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0.766" v="82"/>
          <pc:sldLayoutMkLst>
            <pc:docMk/>
            <pc:sldMasterMk cId="4245722108" sldId="2147483762"/>
            <pc:sldLayoutMk cId="1993445354" sldId="214748377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0.766" v="82"/>
          <pc:sldLayoutMkLst>
            <pc:docMk/>
            <pc:sldMasterMk cId="4245722108" sldId="2147483762"/>
            <pc:sldLayoutMk cId="1234596611" sldId="214748377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0.766" v="82"/>
          <pc:sldLayoutMkLst>
            <pc:docMk/>
            <pc:sldMasterMk cId="4245722108" sldId="2147483762"/>
            <pc:sldLayoutMk cId="1573933845" sldId="214748377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0.766" v="82"/>
          <pc:sldLayoutMkLst>
            <pc:docMk/>
            <pc:sldMasterMk cId="4245722108" sldId="2147483762"/>
            <pc:sldLayoutMk cId="4188881981" sldId="214748377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0.766" v="82"/>
          <pc:sldLayoutMkLst>
            <pc:docMk/>
            <pc:sldMasterMk cId="4245722108" sldId="2147483762"/>
            <pc:sldLayoutMk cId="1554541061" sldId="214748377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0.766" v="82"/>
          <pc:sldLayoutMkLst>
            <pc:docMk/>
            <pc:sldMasterMk cId="4245722108" sldId="2147483762"/>
            <pc:sldLayoutMk cId="403692027" sldId="214748377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0.766" v="82"/>
          <pc:sldLayoutMkLst>
            <pc:docMk/>
            <pc:sldMasterMk cId="4245722108" sldId="2147483762"/>
            <pc:sldLayoutMk cId="3314972990" sldId="2147483779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1:42.735" v="83"/>
        <pc:sldMasterMkLst>
          <pc:docMk/>
          <pc:sldMasterMk cId="831790607" sldId="2147483780"/>
        </pc:sldMasterMkLst>
        <pc:sldLayoutChg chg="add del mod replId">
          <pc:chgData name="Jake McBride" userId="S::10931941@uvu.edu::62c27522-b273-4cfb-ae59-1d5203fc5c02" providerId="AD" clId="Web-{BE389BD3-A670-4453-9DE7-E46B9C510696}" dt="2021-09-03T04:11:42.735" v="83"/>
          <pc:sldLayoutMkLst>
            <pc:docMk/>
            <pc:sldMasterMk cId="831790607" sldId="2147483780"/>
            <pc:sldLayoutMk cId="375203550" sldId="214748378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2.735" v="83"/>
          <pc:sldLayoutMkLst>
            <pc:docMk/>
            <pc:sldMasterMk cId="831790607" sldId="2147483780"/>
            <pc:sldLayoutMk cId="3391185156" sldId="214748378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2.735" v="83"/>
          <pc:sldLayoutMkLst>
            <pc:docMk/>
            <pc:sldMasterMk cId="831790607" sldId="2147483780"/>
            <pc:sldLayoutMk cId="1306254670" sldId="214748378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2.735" v="83"/>
          <pc:sldLayoutMkLst>
            <pc:docMk/>
            <pc:sldMasterMk cId="831790607" sldId="2147483780"/>
            <pc:sldLayoutMk cId="535925335" sldId="214748378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2.735" v="83"/>
          <pc:sldLayoutMkLst>
            <pc:docMk/>
            <pc:sldMasterMk cId="831790607" sldId="2147483780"/>
            <pc:sldLayoutMk cId="4079171022" sldId="214748378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2.735" v="83"/>
          <pc:sldLayoutMkLst>
            <pc:docMk/>
            <pc:sldMasterMk cId="831790607" sldId="2147483780"/>
            <pc:sldLayoutMk cId="3848149881" sldId="214748378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2.735" v="83"/>
          <pc:sldLayoutMkLst>
            <pc:docMk/>
            <pc:sldMasterMk cId="831790607" sldId="2147483780"/>
            <pc:sldLayoutMk cId="3840311025" sldId="214748378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2.735" v="83"/>
          <pc:sldLayoutMkLst>
            <pc:docMk/>
            <pc:sldMasterMk cId="831790607" sldId="2147483780"/>
            <pc:sldLayoutMk cId="183474916" sldId="214748378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2.735" v="83"/>
          <pc:sldLayoutMkLst>
            <pc:docMk/>
            <pc:sldMasterMk cId="831790607" sldId="2147483780"/>
            <pc:sldLayoutMk cId="3299963508" sldId="214748378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2.735" v="83"/>
          <pc:sldLayoutMkLst>
            <pc:docMk/>
            <pc:sldMasterMk cId="831790607" sldId="2147483780"/>
            <pc:sldLayoutMk cId="2160860858" sldId="214748379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2.735" v="83"/>
          <pc:sldLayoutMkLst>
            <pc:docMk/>
            <pc:sldMasterMk cId="831790607" sldId="2147483780"/>
            <pc:sldLayoutMk cId="3460015273" sldId="214748379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2.735" v="83"/>
          <pc:sldLayoutMkLst>
            <pc:docMk/>
            <pc:sldMasterMk cId="831790607" sldId="2147483780"/>
            <pc:sldLayoutMk cId="355332051" sldId="214748379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2.735" v="83"/>
          <pc:sldLayoutMkLst>
            <pc:docMk/>
            <pc:sldMasterMk cId="831790607" sldId="2147483780"/>
            <pc:sldLayoutMk cId="2711727383" sldId="214748379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2.735" v="83"/>
          <pc:sldLayoutMkLst>
            <pc:docMk/>
            <pc:sldMasterMk cId="831790607" sldId="2147483780"/>
            <pc:sldLayoutMk cId="3255109829" sldId="214748379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2.735" v="83"/>
          <pc:sldLayoutMkLst>
            <pc:docMk/>
            <pc:sldMasterMk cId="831790607" sldId="2147483780"/>
            <pc:sldLayoutMk cId="2945979228" sldId="214748379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2.735" v="83"/>
          <pc:sldLayoutMkLst>
            <pc:docMk/>
            <pc:sldMasterMk cId="831790607" sldId="2147483780"/>
            <pc:sldLayoutMk cId="2739332938" sldId="214748379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2.735" v="83"/>
          <pc:sldLayoutMkLst>
            <pc:docMk/>
            <pc:sldMasterMk cId="831790607" sldId="2147483780"/>
            <pc:sldLayoutMk cId="1069782759" sldId="2147483797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1:45.532" v="84"/>
        <pc:sldMasterMkLst>
          <pc:docMk/>
          <pc:sldMasterMk cId="3232084559" sldId="2147483798"/>
        </pc:sldMasterMkLst>
        <pc:sldLayoutChg chg="add del mod replId">
          <pc:chgData name="Jake McBride" userId="S::10931941@uvu.edu::62c27522-b273-4cfb-ae59-1d5203fc5c02" providerId="AD" clId="Web-{BE389BD3-A670-4453-9DE7-E46B9C510696}" dt="2021-09-03T04:11:45.532" v="84"/>
          <pc:sldLayoutMkLst>
            <pc:docMk/>
            <pc:sldMasterMk cId="3232084559" sldId="2147483798"/>
            <pc:sldLayoutMk cId="3963506277" sldId="214748379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5.532" v="84"/>
          <pc:sldLayoutMkLst>
            <pc:docMk/>
            <pc:sldMasterMk cId="3232084559" sldId="2147483798"/>
            <pc:sldLayoutMk cId="3233520846" sldId="214748380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5.532" v="84"/>
          <pc:sldLayoutMkLst>
            <pc:docMk/>
            <pc:sldMasterMk cId="3232084559" sldId="2147483798"/>
            <pc:sldLayoutMk cId="1080330061" sldId="214748380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5.532" v="84"/>
          <pc:sldLayoutMkLst>
            <pc:docMk/>
            <pc:sldMasterMk cId="3232084559" sldId="2147483798"/>
            <pc:sldLayoutMk cId="3404283627" sldId="214748380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5.532" v="84"/>
          <pc:sldLayoutMkLst>
            <pc:docMk/>
            <pc:sldMasterMk cId="3232084559" sldId="2147483798"/>
            <pc:sldLayoutMk cId="1056311951" sldId="214748380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5.532" v="84"/>
          <pc:sldLayoutMkLst>
            <pc:docMk/>
            <pc:sldMasterMk cId="3232084559" sldId="2147483798"/>
            <pc:sldLayoutMk cId="2829286274" sldId="214748380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5.532" v="84"/>
          <pc:sldLayoutMkLst>
            <pc:docMk/>
            <pc:sldMasterMk cId="3232084559" sldId="2147483798"/>
            <pc:sldLayoutMk cId="3498463786" sldId="214748380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5.532" v="84"/>
          <pc:sldLayoutMkLst>
            <pc:docMk/>
            <pc:sldMasterMk cId="3232084559" sldId="2147483798"/>
            <pc:sldLayoutMk cId="2145952639" sldId="214748380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5.532" v="84"/>
          <pc:sldLayoutMkLst>
            <pc:docMk/>
            <pc:sldMasterMk cId="3232084559" sldId="2147483798"/>
            <pc:sldLayoutMk cId="1494851276" sldId="214748380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5.532" v="84"/>
          <pc:sldLayoutMkLst>
            <pc:docMk/>
            <pc:sldMasterMk cId="3232084559" sldId="2147483798"/>
            <pc:sldLayoutMk cId="3184546207" sldId="214748380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5.532" v="84"/>
          <pc:sldLayoutMkLst>
            <pc:docMk/>
            <pc:sldMasterMk cId="3232084559" sldId="2147483798"/>
            <pc:sldLayoutMk cId="2409414933" sldId="214748380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5.532" v="84"/>
          <pc:sldLayoutMkLst>
            <pc:docMk/>
            <pc:sldMasterMk cId="3232084559" sldId="2147483798"/>
            <pc:sldLayoutMk cId="3505483444" sldId="214748381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5.532" v="84"/>
          <pc:sldLayoutMkLst>
            <pc:docMk/>
            <pc:sldMasterMk cId="3232084559" sldId="2147483798"/>
            <pc:sldLayoutMk cId="2088115726" sldId="214748381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5.532" v="84"/>
          <pc:sldLayoutMkLst>
            <pc:docMk/>
            <pc:sldMasterMk cId="3232084559" sldId="2147483798"/>
            <pc:sldLayoutMk cId="3383337580" sldId="214748381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5.532" v="84"/>
          <pc:sldLayoutMkLst>
            <pc:docMk/>
            <pc:sldMasterMk cId="3232084559" sldId="2147483798"/>
            <pc:sldLayoutMk cId="3238125738" sldId="214748381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5.532" v="84"/>
          <pc:sldLayoutMkLst>
            <pc:docMk/>
            <pc:sldMasterMk cId="3232084559" sldId="2147483798"/>
            <pc:sldLayoutMk cId="1494455596" sldId="214748381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5.532" v="84"/>
          <pc:sldLayoutMkLst>
            <pc:docMk/>
            <pc:sldMasterMk cId="3232084559" sldId="2147483798"/>
            <pc:sldLayoutMk cId="2656675943" sldId="2147483815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1:47.438" v="85"/>
        <pc:sldMasterMkLst>
          <pc:docMk/>
          <pc:sldMasterMk cId="4156081574" sldId="2147483816"/>
        </pc:sldMasterMkLst>
        <pc:sldLayoutChg chg="add del mod replId">
          <pc:chgData name="Jake McBride" userId="S::10931941@uvu.edu::62c27522-b273-4cfb-ae59-1d5203fc5c02" providerId="AD" clId="Web-{BE389BD3-A670-4453-9DE7-E46B9C510696}" dt="2021-09-03T04:11:47.438" v="85"/>
          <pc:sldLayoutMkLst>
            <pc:docMk/>
            <pc:sldMasterMk cId="4156081574" sldId="2147483816"/>
            <pc:sldLayoutMk cId="460979272" sldId="214748381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7.438" v="85"/>
          <pc:sldLayoutMkLst>
            <pc:docMk/>
            <pc:sldMasterMk cId="4156081574" sldId="2147483816"/>
            <pc:sldLayoutMk cId="1506121680" sldId="214748381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7.438" v="85"/>
          <pc:sldLayoutMkLst>
            <pc:docMk/>
            <pc:sldMasterMk cId="4156081574" sldId="2147483816"/>
            <pc:sldLayoutMk cId="2230183125" sldId="214748381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7.438" v="85"/>
          <pc:sldLayoutMkLst>
            <pc:docMk/>
            <pc:sldMasterMk cId="4156081574" sldId="2147483816"/>
            <pc:sldLayoutMk cId="2775986550" sldId="214748382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7.438" v="85"/>
          <pc:sldLayoutMkLst>
            <pc:docMk/>
            <pc:sldMasterMk cId="4156081574" sldId="2147483816"/>
            <pc:sldLayoutMk cId="3387874642" sldId="214748382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7.438" v="85"/>
          <pc:sldLayoutMkLst>
            <pc:docMk/>
            <pc:sldMasterMk cId="4156081574" sldId="2147483816"/>
            <pc:sldLayoutMk cId="397451612" sldId="214748382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7.438" v="85"/>
          <pc:sldLayoutMkLst>
            <pc:docMk/>
            <pc:sldMasterMk cId="4156081574" sldId="2147483816"/>
            <pc:sldLayoutMk cId="764401503" sldId="214748382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7.438" v="85"/>
          <pc:sldLayoutMkLst>
            <pc:docMk/>
            <pc:sldMasterMk cId="4156081574" sldId="2147483816"/>
            <pc:sldLayoutMk cId="3594569404" sldId="214748382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7.438" v="85"/>
          <pc:sldLayoutMkLst>
            <pc:docMk/>
            <pc:sldMasterMk cId="4156081574" sldId="2147483816"/>
            <pc:sldLayoutMk cId="2203575352" sldId="214748382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7.438" v="85"/>
          <pc:sldLayoutMkLst>
            <pc:docMk/>
            <pc:sldMasterMk cId="4156081574" sldId="2147483816"/>
            <pc:sldLayoutMk cId="3154761207" sldId="214748382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7.438" v="85"/>
          <pc:sldLayoutMkLst>
            <pc:docMk/>
            <pc:sldMasterMk cId="4156081574" sldId="2147483816"/>
            <pc:sldLayoutMk cId="3926650287" sldId="214748382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7.438" v="85"/>
          <pc:sldLayoutMkLst>
            <pc:docMk/>
            <pc:sldMasterMk cId="4156081574" sldId="2147483816"/>
            <pc:sldLayoutMk cId="1058393652" sldId="214748382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7.438" v="85"/>
          <pc:sldLayoutMkLst>
            <pc:docMk/>
            <pc:sldMasterMk cId="4156081574" sldId="2147483816"/>
            <pc:sldLayoutMk cId="1363927295" sldId="214748382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7.438" v="85"/>
          <pc:sldLayoutMkLst>
            <pc:docMk/>
            <pc:sldMasterMk cId="4156081574" sldId="2147483816"/>
            <pc:sldLayoutMk cId="1972388534" sldId="214748383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7.438" v="85"/>
          <pc:sldLayoutMkLst>
            <pc:docMk/>
            <pc:sldMasterMk cId="4156081574" sldId="2147483816"/>
            <pc:sldLayoutMk cId="4146580554" sldId="214748383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7.438" v="85"/>
          <pc:sldLayoutMkLst>
            <pc:docMk/>
            <pc:sldMasterMk cId="4156081574" sldId="2147483816"/>
            <pc:sldLayoutMk cId="2286327821" sldId="214748383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47.438" v="85"/>
          <pc:sldLayoutMkLst>
            <pc:docMk/>
            <pc:sldMasterMk cId="4156081574" sldId="2147483816"/>
            <pc:sldLayoutMk cId="525674501" sldId="2147483833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1:52.235" v="86"/>
        <pc:sldMasterMkLst>
          <pc:docMk/>
          <pc:sldMasterMk cId="2114123576" sldId="2147483834"/>
        </pc:sldMasterMkLst>
        <pc:sldLayoutChg chg="add del mod replId">
          <pc:chgData name="Jake McBride" userId="S::10931941@uvu.edu::62c27522-b273-4cfb-ae59-1d5203fc5c02" providerId="AD" clId="Web-{BE389BD3-A670-4453-9DE7-E46B9C510696}" dt="2021-09-03T04:11:52.235" v="86"/>
          <pc:sldLayoutMkLst>
            <pc:docMk/>
            <pc:sldMasterMk cId="2114123576" sldId="2147483834"/>
            <pc:sldLayoutMk cId="3666028235" sldId="214748383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52.235" v="86"/>
          <pc:sldLayoutMkLst>
            <pc:docMk/>
            <pc:sldMasterMk cId="2114123576" sldId="2147483834"/>
            <pc:sldLayoutMk cId="2878803375" sldId="214748383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52.235" v="86"/>
          <pc:sldLayoutMkLst>
            <pc:docMk/>
            <pc:sldMasterMk cId="2114123576" sldId="2147483834"/>
            <pc:sldLayoutMk cId="4126776604" sldId="214748383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52.235" v="86"/>
          <pc:sldLayoutMkLst>
            <pc:docMk/>
            <pc:sldMasterMk cId="2114123576" sldId="2147483834"/>
            <pc:sldLayoutMk cId="3939550938" sldId="214748383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52.235" v="86"/>
          <pc:sldLayoutMkLst>
            <pc:docMk/>
            <pc:sldMasterMk cId="2114123576" sldId="2147483834"/>
            <pc:sldLayoutMk cId="319904824" sldId="214748383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52.235" v="86"/>
          <pc:sldLayoutMkLst>
            <pc:docMk/>
            <pc:sldMasterMk cId="2114123576" sldId="2147483834"/>
            <pc:sldLayoutMk cId="3610261309" sldId="214748384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52.235" v="86"/>
          <pc:sldLayoutMkLst>
            <pc:docMk/>
            <pc:sldMasterMk cId="2114123576" sldId="2147483834"/>
            <pc:sldLayoutMk cId="983398824" sldId="214748384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52.235" v="86"/>
          <pc:sldLayoutMkLst>
            <pc:docMk/>
            <pc:sldMasterMk cId="2114123576" sldId="2147483834"/>
            <pc:sldLayoutMk cId="235501261" sldId="214748384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52.235" v="86"/>
          <pc:sldLayoutMkLst>
            <pc:docMk/>
            <pc:sldMasterMk cId="2114123576" sldId="2147483834"/>
            <pc:sldLayoutMk cId="3996227022" sldId="214748384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52.235" v="86"/>
          <pc:sldLayoutMkLst>
            <pc:docMk/>
            <pc:sldMasterMk cId="2114123576" sldId="2147483834"/>
            <pc:sldLayoutMk cId="3545243928" sldId="214748384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52.235" v="86"/>
          <pc:sldLayoutMkLst>
            <pc:docMk/>
            <pc:sldMasterMk cId="2114123576" sldId="2147483834"/>
            <pc:sldLayoutMk cId="3380362082" sldId="214748384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52.235" v="86"/>
          <pc:sldLayoutMkLst>
            <pc:docMk/>
            <pc:sldMasterMk cId="2114123576" sldId="2147483834"/>
            <pc:sldLayoutMk cId="3706061131" sldId="214748384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52.235" v="86"/>
          <pc:sldLayoutMkLst>
            <pc:docMk/>
            <pc:sldMasterMk cId="2114123576" sldId="2147483834"/>
            <pc:sldLayoutMk cId="121233954" sldId="214748384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52.235" v="86"/>
          <pc:sldLayoutMkLst>
            <pc:docMk/>
            <pc:sldMasterMk cId="2114123576" sldId="2147483834"/>
            <pc:sldLayoutMk cId="3055507859" sldId="214748384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52.235" v="86"/>
          <pc:sldLayoutMkLst>
            <pc:docMk/>
            <pc:sldMasterMk cId="2114123576" sldId="2147483834"/>
            <pc:sldLayoutMk cId="926300596" sldId="214748384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52.235" v="86"/>
          <pc:sldLayoutMkLst>
            <pc:docMk/>
            <pc:sldMasterMk cId="2114123576" sldId="2147483834"/>
            <pc:sldLayoutMk cId="4041334978" sldId="214748385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1:52.235" v="86"/>
          <pc:sldLayoutMkLst>
            <pc:docMk/>
            <pc:sldMasterMk cId="2114123576" sldId="2147483834"/>
            <pc:sldLayoutMk cId="564874451" sldId="2147483851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2:04.001" v="87"/>
        <pc:sldMasterMkLst>
          <pc:docMk/>
          <pc:sldMasterMk cId="2418998280" sldId="2147483852"/>
        </pc:sldMasterMkLst>
        <pc:sldLayoutChg chg="add del mod replId">
          <pc:chgData name="Jake McBride" userId="S::10931941@uvu.edu::62c27522-b273-4cfb-ae59-1d5203fc5c02" providerId="AD" clId="Web-{BE389BD3-A670-4453-9DE7-E46B9C510696}" dt="2021-09-03T04:12:04.001" v="87"/>
          <pc:sldLayoutMkLst>
            <pc:docMk/>
            <pc:sldMasterMk cId="2418998280" sldId="2147483852"/>
            <pc:sldLayoutMk cId="2467489922" sldId="214748385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04.001" v="87"/>
          <pc:sldLayoutMkLst>
            <pc:docMk/>
            <pc:sldMasterMk cId="2418998280" sldId="2147483852"/>
            <pc:sldLayoutMk cId="1747281311" sldId="214748385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04.001" v="87"/>
          <pc:sldLayoutMkLst>
            <pc:docMk/>
            <pc:sldMasterMk cId="2418998280" sldId="2147483852"/>
            <pc:sldLayoutMk cId="2754612514" sldId="214748385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04.001" v="87"/>
          <pc:sldLayoutMkLst>
            <pc:docMk/>
            <pc:sldMasterMk cId="2418998280" sldId="2147483852"/>
            <pc:sldLayoutMk cId="396800657" sldId="214748385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04.001" v="87"/>
          <pc:sldLayoutMkLst>
            <pc:docMk/>
            <pc:sldMasterMk cId="2418998280" sldId="2147483852"/>
            <pc:sldLayoutMk cId="3725097911" sldId="214748385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04.001" v="87"/>
          <pc:sldLayoutMkLst>
            <pc:docMk/>
            <pc:sldMasterMk cId="2418998280" sldId="2147483852"/>
            <pc:sldLayoutMk cId="2617964686" sldId="214748385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04.001" v="87"/>
          <pc:sldLayoutMkLst>
            <pc:docMk/>
            <pc:sldMasterMk cId="2418998280" sldId="2147483852"/>
            <pc:sldLayoutMk cId="1524518405" sldId="214748385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04.001" v="87"/>
          <pc:sldLayoutMkLst>
            <pc:docMk/>
            <pc:sldMasterMk cId="2418998280" sldId="2147483852"/>
            <pc:sldLayoutMk cId="516342632" sldId="214748386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04.001" v="87"/>
          <pc:sldLayoutMkLst>
            <pc:docMk/>
            <pc:sldMasterMk cId="2418998280" sldId="2147483852"/>
            <pc:sldLayoutMk cId="3120708144" sldId="214748386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04.001" v="87"/>
          <pc:sldLayoutMkLst>
            <pc:docMk/>
            <pc:sldMasterMk cId="2418998280" sldId="2147483852"/>
            <pc:sldLayoutMk cId="3120129844" sldId="214748386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04.001" v="87"/>
          <pc:sldLayoutMkLst>
            <pc:docMk/>
            <pc:sldMasterMk cId="2418998280" sldId="2147483852"/>
            <pc:sldLayoutMk cId="791750573" sldId="214748386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04.001" v="87"/>
          <pc:sldLayoutMkLst>
            <pc:docMk/>
            <pc:sldMasterMk cId="2418998280" sldId="2147483852"/>
            <pc:sldLayoutMk cId="3288847720" sldId="214748386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04.001" v="87"/>
          <pc:sldLayoutMkLst>
            <pc:docMk/>
            <pc:sldMasterMk cId="2418998280" sldId="2147483852"/>
            <pc:sldLayoutMk cId="411037778" sldId="214748386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04.001" v="87"/>
          <pc:sldLayoutMkLst>
            <pc:docMk/>
            <pc:sldMasterMk cId="2418998280" sldId="2147483852"/>
            <pc:sldLayoutMk cId="1374124950" sldId="214748386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04.001" v="87"/>
          <pc:sldLayoutMkLst>
            <pc:docMk/>
            <pc:sldMasterMk cId="2418998280" sldId="2147483852"/>
            <pc:sldLayoutMk cId="426267697" sldId="214748386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04.001" v="87"/>
          <pc:sldLayoutMkLst>
            <pc:docMk/>
            <pc:sldMasterMk cId="2418998280" sldId="2147483852"/>
            <pc:sldLayoutMk cId="4179444573" sldId="214748386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04.001" v="87"/>
          <pc:sldLayoutMkLst>
            <pc:docMk/>
            <pc:sldMasterMk cId="2418998280" sldId="2147483852"/>
            <pc:sldLayoutMk cId="2378344444" sldId="2147483869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2:23.423" v="88"/>
        <pc:sldMasterMkLst>
          <pc:docMk/>
          <pc:sldMasterMk cId="1934060290" sldId="2147483870"/>
        </pc:sldMasterMkLst>
        <pc:sldLayoutChg chg="add del mod replId">
          <pc:chgData name="Jake McBride" userId="S::10931941@uvu.edu::62c27522-b273-4cfb-ae59-1d5203fc5c02" providerId="AD" clId="Web-{BE389BD3-A670-4453-9DE7-E46B9C510696}" dt="2021-09-03T04:12:23.423" v="88"/>
          <pc:sldLayoutMkLst>
            <pc:docMk/>
            <pc:sldMasterMk cId="1934060290" sldId="2147483870"/>
            <pc:sldLayoutMk cId="1838680499" sldId="214748387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23.423" v="88"/>
          <pc:sldLayoutMkLst>
            <pc:docMk/>
            <pc:sldMasterMk cId="1934060290" sldId="2147483870"/>
            <pc:sldLayoutMk cId="3537862457" sldId="214748387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23.423" v="88"/>
          <pc:sldLayoutMkLst>
            <pc:docMk/>
            <pc:sldMasterMk cId="1934060290" sldId="2147483870"/>
            <pc:sldLayoutMk cId="1260555792" sldId="214748387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23.423" v="88"/>
          <pc:sldLayoutMkLst>
            <pc:docMk/>
            <pc:sldMasterMk cId="1934060290" sldId="2147483870"/>
            <pc:sldLayoutMk cId="3230006555" sldId="214748387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23.423" v="88"/>
          <pc:sldLayoutMkLst>
            <pc:docMk/>
            <pc:sldMasterMk cId="1934060290" sldId="2147483870"/>
            <pc:sldLayoutMk cId="2390468285" sldId="214748387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23.423" v="88"/>
          <pc:sldLayoutMkLst>
            <pc:docMk/>
            <pc:sldMasterMk cId="1934060290" sldId="2147483870"/>
            <pc:sldLayoutMk cId="425407080" sldId="214748387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23.423" v="88"/>
          <pc:sldLayoutMkLst>
            <pc:docMk/>
            <pc:sldMasterMk cId="1934060290" sldId="2147483870"/>
            <pc:sldLayoutMk cId="2825431320" sldId="214748387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23.423" v="88"/>
          <pc:sldLayoutMkLst>
            <pc:docMk/>
            <pc:sldMasterMk cId="1934060290" sldId="2147483870"/>
            <pc:sldLayoutMk cId="2280123717" sldId="214748387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23.423" v="88"/>
          <pc:sldLayoutMkLst>
            <pc:docMk/>
            <pc:sldMasterMk cId="1934060290" sldId="2147483870"/>
            <pc:sldLayoutMk cId="4282582554" sldId="214748387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23.423" v="88"/>
          <pc:sldLayoutMkLst>
            <pc:docMk/>
            <pc:sldMasterMk cId="1934060290" sldId="2147483870"/>
            <pc:sldLayoutMk cId="506611422" sldId="214748388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23.423" v="88"/>
          <pc:sldLayoutMkLst>
            <pc:docMk/>
            <pc:sldMasterMk cId="1934060290" sldId="2147483870"/>
            <pc:sldLayoutMk cId="672110818" sldId="214748388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23.423" v="88"/>
          <pc:sldLayoutMkLst>
            <pc:docMk/>
            <pc:sldMasterMk cId="1934060290" sldId="2147483870"/>
            <pc:sldLayoutMk cId="719497058" sldId="214748388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23.423" v="88"/>
          <pc:sldLayoutMkLst>
            <pc:docMk/>
            <pc:sldMasterMk cId="1934060290" sldId="2147483870"/>
            <pc:sldLayoutMk cId="1483578264" sldId="214748388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23.423" v="88"/>
          <pc:sldLayoutMkLst>
            <pc:docMk/>
            <pc:sldMasterMk cId="1934060290" sldId="2147483870"/>
            <pc:sldLayoutMk cId="1928065837" sldId="214748388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23.423" v="88"/>
          <pc:sldLayoutMkLst>
            <pc:docMk/>
            <pc:sldMasterMk cId="1934060290" sldId="2147483870"/>
            <pc:sldLayoutMk cId="3440529647" sldId="214748388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23.423" v="88"/>
          <pc:sldLayoutMkLst>
            <pc:docMk/>
            <pc:sldMasterMk cId="1934060290" sldId="2147483870"/>
            <pc:sldLayoutMk cId="930888939" sldId="2147483886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2:30.955" v="89"/>
        <pc:sldMasterMkLst>
          <pc:docMk/>
          <pc:sldMasterMk cId="1546692249" sldId="2147483887"/>
        </pc:sldMasterMkLst>
        <pc:sldLayoutChg chg="add del mod replId">
          <pc:chgData name="Jake McBride" userId="S::10931941@uvu.edu::62c27522-b273-4cfb-ae59-1d5203fc5c02" providerId="AD" clId="Web-{BE389BD3-A670-4453-9DE7-E46B9C510696}" dt="2021-09-03T04:12:30.955" v="89"/>
          <pc:sldLayoutMkLst>
            <pc:docMk/>
            <pc:sldMasterMk cId="1546692249" sldId="2147483887"/>
            <pc:sldLayoutMk cId="3190131305" sldId="214748388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0.955" v="89"/>
          <pc:sldLayoutMkLst>
            <pc:docMk/>
            <pc:sldMasterMk cId="1546692249" sldId="2147483887"/>
            <pc:sldLayoutMk cId="2568922062" sldId="214748388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0.955" v="89"/>
          <pc:sldLayoutMkLst>
            <pc:docMk/>
            <pc:sldMasterMk cId="1546692249" sldId="2147483887"/>
            <pc:sldLayoutMk cId="2470364137" sldId="214748389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0.955" v="89"/>
          <pc:sldLayoutMkLst>
            <pc:docMk/>
            <pc:sldMasterMk cId="1546692249" sldId="2147483887"/>
            <pc:sldLayoutMk cId="2420642552" sldId="214748389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0.955" v="89"/>
          <pc:sldLayoutMkLst>
            <pc:docMk/>
            <pc:sldMasterMk cId="1546692249" sldId="2147483887"/>
            <pc:sldLayoutMk cId="2023187192" sldId="214748389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0.955" v="89"/>
          <pc:sldLayoutMkLst>
            <pc:docMk/>
            <pc:sldMasterMk cId="1546692249" sldId="2147483887"/>
            <pc:sldLayoutMk cId="2428748792" sldId="214748389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0.955" v="89"/>
          <pc:sldLayoutMkLst>
            <pc:docMk/>
            <pc:sldMasterMk cId="1546692249" sldId="2147483887"/>
            <pc:sldLayoutMk cId="2744338563" sldId="214748389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0.955" v="89"/>
          <pc:sldLayoutMkLst>
            <pc:docMk/>
            <pc:sldMasterMk cId="1546692249" sldId="2147483887"/>
            <pc:sldLayoutMk cId="3056421034" sldId="214748389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0.955" v="89"/>
          <pc:sldLayoutMkLst>
            <pc:docMk/>
            <pc:sldMasterMk cId="1546692249" sldId="2147483887"/>
            <pc:sldLayoutMk cId="288441452" sldId="214748389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0.955" v="89"/>
          <pc:sldLayoutMkLst>
            <pc:docMk/>
            <pc:sldMasterMk cId="1546692249" sldId="2147483887"/>
            <pc:sldLayoutMk cId="1831126354" sldId="214748389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0.955" v="89"/>
          <pc:sldLayoutMkLst>
            <pc:docMk/>
            <pc:sldMasterMk cId="1546692249" sldId="2147483887"/>
            <pc:sldLayoutMk cId="1759835211" sldId="2147483898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2:35.861" v="90"/>
        <pc:sldMasterMkLst>
          <pc:docMk/>
          <pc:sldMasterMk cId="3989944775" sldId="2147483899"/>
        </pc:sldMasterMkLst>
        <pc:sldLayoutChg chg="add del mod replId">
          <pc:chgData name="Jake McBride" userId="S::10931941@uvu.edu::62c27522-b273-4cfb-ae59-1d5203fc5c02" providerId="AD" clId="Web-{BE389BD3-A670-4453-9DE7-E46B9C510696}" dt="2021-09-03T04:12:35.861" v="90"/>
          <pc:sldLayoutMkLst>
            <pc:docMk/>
            <pc:sldMasterMk cId="3989944775" sldId="2147483899"/>
            <pc:sldLayoutMk cId="1268877164" sldId="214748390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5.861" v="90"/>
          <pc:sldLayoutMkLst>
            <pc:docMk/>
            <pc:sldMasterMk cId="3989944775" sldId="2147483899"/>
            <pc:sldLayoutMk cId="3099854101" sldId="214748390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5.861" v="90"/>
          <pc:sldLayoutMkLst>
            <pc:docMk/>
            <pc:sldMasterMk cId="3989944775" sldId="2147483899"/>
            <pc:sldLayoutMk cId="740577006" sldId="214748390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5.861" v="90"/>
          <pc:sldLayoutMkLst>
            <pc:docMk/>
            <pc:sldMasterMk cId="3989944775" sldId="2147483899"/>
            <pc:sldLayoutMk cId="2513435606" sldId="214748390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5.861" v="90"/>
          <pc:sldLayoutMkLst>
            <pc:docMk/>
            <pc:sldMasterMk cId="3989944775" sldId="2147483899"/>
            <pc:sldLayoutMk cId="449514715" sldId="214748390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5.861" v="90"/>
          <pc:sldLayoutMkLst>
            <pc:docMk/>
            <pc:sldMasterMk cId="3989944775" sldId="2147483899"/>
            <pc:sldLayoutMk cId="2205297479" sldId="214748390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5.861" v="90"/>
          <pc:sldLayoutMkLst>
            <pc:docMk/>
            <pc:sldMasterMk cId="3989944775" sldId="2147483899"/>
            <pc:sldLayoutMk cId="2745418847" sldId="214748390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5.861" v="90"/>
          <pc:sldLayoutMkLst>
            <pc:docMk/>
            <pc:sldMasterMk cId="3989944775" sldId="2147483899"/>
            <pc:sldLayoutMk cId="874788825" sldId="214748390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5.861" v="90"/>
          <pc:sldLayoutMkLst>
            <pc:docMk/>
            <pc:sldMasterMk cId="3989944775" sldId="2147483899"/>
            <pc:sldLayoutMk cId="870836865" sldId="214748390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5.861" v="90"/>
          <pc:sldLayoutMkLst>
            <pc:docMk/>
            <pc:sldMasterMk cId="3989944775" sldId="2147483899"/>
            <pc:sldLayoutMk cId="4284615514" sldId="214748390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5.861" v="90"/>
          <pc:sldLayoutMkLst>
            <pc:docMk/>
            <pc:sldMasterMk cId="3989944775" sldId="2147483899"/>
            <pc:sldLayoutMk cId="2237469707" sldId="214748391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5.861" v="90"/>
          <pc:sldLayoutMkLst>
            <pc:docMk/>
            <pc:sldMasterMk cId="3989944775" sldId="2147483899"/>
            <pc:sldLayoutMk cId="60631937" sldId="214748391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5.861" v="90"/>
          <pc:sldLayoutMkLst>
            <pc:docMk/>
            <pc:sldMasterMk cId="3989944775" sldId="2147483899"/>
            <pc:sldLayoutMk cId="1569198000" sldId="214748391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35.861" v="90"/>
          <pc:sldLayoutMkLst>
            <pc:docMk/>
            <pc:sldMasterMk cId="3989944775" sldId="2147483899"/>
            <pc:sldLayoutMk cId="3587240958" sldId="2147483913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2:42.580" v="91"/>
        <pc:sldMasterMkLst>
          <pc:docMk/>
          <pc:sldMasterMk cId="1760289991" sldId="2147483914"/>
        </pc:sldMasterMkLst>
        <pc:sldLayoutChg chg="add del mod replId">
          <pc:chgData name="Jake McBride" userId="S::10931941@uvu.edu::62c27522-b273-4cfb-ae59-1d5203fc5c02" providerId="AD" clId="Web-{BE389BD3-A670-4453-9DE7-E46B9C510696}" dt="2021-09-03T04:12:42.580" v="91"/>
          <pc:sldLayoutMkLst>
            <pc:docMk/>
            <pc:sldMasterMk cId="1760289991" sldId="2147483914"/>
            <pc:sldLayoutMk cId="3701460138" sldId="214748391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2.580" v="91"/>
          <pc:sldLayoutMkLst>
            <pc:docMk/>
            <pc:sldMasterMk cId="1760289991" sldId="2147483914"/>
            <pc:sldLayoutMk cId="2815084187" sldId="214748391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2.580" v="91"/>
          <pc:sldLayoutMkLst>
            <pc:docMk/>
            <pc:sldMasterMk cId="1760289991" sldId="2147483914"/>
            <pc:sldLayoutMk cId="3982582059" sldId="214748391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2.580" v="91"/>
          <pc:sldLayoutMkLst>
            <pc:docMk/>
            <pc:sldMasterMk cId="1760289991" sldId="2147483914"/>
            <pc:sldLayoutMk cId="2748415057" sldId="214748391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2.580" v="91"/>
          <pc:sldLayoutMkLst>
            <pc:docMk/>
            <pc:sldMasterMk cId="1760289991" sldId="2147483914"/>
            <pc:sldLayoutMk cId="1065148415" sldId="214748391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2.580" v="91"/>
          <pc:sldLayoutMkLst>
            <pc:docMk/>
            <pc:sldMasterMk cId="1760289991" sldId="2147483914"/>
            <pc:sldLayoutMk cId="1406527803" sldId="214748392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2.580" v="91"/>
          <pc:sldLayoutMkLst>
            <pc:docMk/>
            <pc:sldMasterMk cId="1760289991" sldId="2147483914"/>
            <pc:sldLayoutMk cId="3775884270" sldId="214748392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2.580" v="91"/>
          <pc:sldLayoutMkLst>
            <pc:docMk/>
            <pc:sldMasterMk cId="1760289991" sldId="2147483914"/>
            <pc:sldLayoutMk cId="2380379024" sldId="214748392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2.580" v="91"/>
          <pc:sldLayoutMkLst>
            <pc:docMk/>
            <pc:sldMasterMk cId="1760289991" sldId="2147483914"/>
            <pc:sldLayoutMk cId="4115484663" sldId="214748392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2.580" v="91"/>
          <pc:sldLayoutMkLst>
            <pc:docMk/>
            <pc:sldMasterMk cId="1760289991" sldId="2147483914"/>
            <pc:sldLayoutMk cId="3300581513" sldId="214748392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2.580" v="91"/>
          <pc:sldLayoutMkLst>
            <pc:docMk/>
            <pc:sldMasterMk cId="1760289991" sldId="2147483914"/>
            <pc:sldLayoutMk cId="952413301" sldId="2147483925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2:49.752" v="92"/>
        <pc:sldMasterMkLst>
          <pc:docMk/>
          <pc:sldMasterMk cId="3128863298" sldId="2147483926"/>
        </pc:sldMasterMkLst>
        <pc:sldLayoutChg chg="add del mod replId">
          <pc:chgData name="Jake McBride" userId="S::10931941@uvu.edu::62c27522-b273-4cfb-ae59-1d5203fc5c02" providerId="AD" clId="Web-{BE389BD3-A670-4453-9DE7-E46B9C510696}" dt="2021-09-03T04:12:49.752" v="92"/>
          <pc:sldLayoutMkLst>
            <pc:docMk/>
            <pc:sldMasterMk cId="3128863298" sldId="2147483926"/>
            <pc:sldLayoutMk cId="393177625" sldId="214748392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9.752" v="92"/>
          <pc:sldLayoutMkLst>
            <pc:docMk/>
            <pc:sldMasterMk cId="3128863298" sldId="2147483926"/>
            <pc:sldLayoutMk cId="1115541041" sldId="214748392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9.752" v="92"/>
          <pc:sldLayoutMkLst>
            <pc:docMk/>
            <pc:sldMasterMk cId="3128863298" sldId="2147483926"/>
            <pc:sldLayoutMk cId="2458806751" sldId="214748392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9.752" v="92"/>
          <pc:sldLayoutMkLst>
            <pc:docMk/>
            <pc:sldMasterMk cId="3128863298" sldId="2147483926"/>
            <pc:sldLayoutMk cId="1771801958" sldId="214748393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9.752" v="92"/>
          <pc:sldLayoutMkLst>
            <pc:docMk/>
            <pc:sldMasterMk cId="3128863298" sldId="2147483926"/>
            <pc:sldLayoutMk cId="3175539890" sldId="214748393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9.752" v="92"/>
          <pc:sldLayoutMkLst>
            <pc:docMk/>
            <pc:sldMasterMk cId="3128863298" sldId="2147483926"/>
            <pc:sldLayoutMk cId="3555504069" sldId="214748393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9.752" v="92"/>
          <pc:sldLayoutMkLst>
            <pc:docMk/>
            <pc:sldMasterMk cId="3128863298" sldId="2147483926"/>
            <pc:sldLayoutMk cId="1841128770" sldId="214748393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9.752" v="92"/>
          <pc:sldLayoutMkLst>
            <pc:docMk/>
            <pc:sldMasterMk cId="3128863298" sldId="2147483926"/>
            <pc:sldLayoutMk cId="1604190198" sldId="214748393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9.752" v="92"/>
          <pc:sldLayoutMkLst>
            <pc:docMk/>
            <pc:sldMasterMk cId="3128863298" sldId="2147483926"/>
            <pc:sldLayoutMk cId="170938908" sldId="214748393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9.752" v="92"/>
          <pc:sldLayoutMkLst>
            <pc:docMk/>
            <pc:sldMasterMk cId="3128863298" sldId="2147483926"/>
            <pc:sldLayoutMk cId="1762877165" sldId="214748393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9.752" v="92"/>
          <pc:sldLayoutMkLst>
            <pc:docMk/>
            <pc:sldMasterMk cId="3128863298" sldId="2147483926"/>
            <pc:sldLayoutMk cId="277484501" sldId="214748393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9.752" v="92"/>
          <pc:sldLayoutMkLst>
            <pc:docMk/>
            <pc:sldMasterMk cId="3128863298" sldId="2147483926"/>
            <pc:sldLayoutMk cId="1629370245" sldId="214748393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9.752" v="92"/>
          <pc:sldLayoutMkLst>
            <pc:docMk/>
            <pc:sldMasterMk cId="3128863298" sldId="2147483926"/>
            <pc:sldLayoutMk cId="2808687237" sldId="214748393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9.752" v="92"/>
          <pc:sldLayoutMkLst>
            <pc:docMk/>
            <pc:sldMasterMk cId="3128863298" sldId="2147483926"/>
            <pc:sldLayoutMk cId="1345571852" sldId="214748394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9.752" v="92"/>
          <pc:sldLayoutMkLst>
            <pc:docMk/>
            <pc:sldMasterMk cId="3128863298" sldId="2147483926"/>
            <pc:sldLayoutMk cId="2113215605" sldId="214748394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49.752" v="92"/>
          <pc:sldLayoutMkLst>
            <pc:docMk/>
            <pc:sldMasterMk cId="3128863298" sldId="2147483926"/>
            <pc:sldLayoutMk cId="2809875211" sldId="2147483942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2:56.971" v="93"/>
        <pc:sldMasterMkLst>
          <pc:docMk/>
          <pc:sldMasterMk cId="3872541834" sldId="2147483943"/>
        </pc:sldMasterMkLst>
        <pc:sldLayoutChg chg="add del mod replId">
          <pc:chgData name="Jake McBride" userId="S::10931941@uvu.edu::62c27522-b273-4cfb-ae59-1d5203fc5c02" providerId="AD" clId="Web-{BE389BD3-A670-4453-9DE7-E46B9C510696}" dt="2021-09-03T04:12:56.971" v="93"/>
          <pc:sldLayoutMkLst>
            <pc:docMk/>
            <pc:sldMasterMk cId="3872541834" sldId="2147483943"/>
            <pc:sldLayoutMk cId="3480346084" sldId="214748394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56.971" v="93"/>
          <pc:sldLayoutMkLst>
            <pc:docMk/>
            <pc:sldMasterMk cId="3872541834" sldId="2147483943"/>
            <pc:sldLayoutMk cId="1252523331" sldId="214748394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56.971" v="93"/>
          <pc:sldLayoutMkLst>
            <pc:docMk/>
            <pc:sldMasterMk cId="3872541834" sldId="2147483943"/>
            <pc:sldLayoutMk cId="2955385679" sldId="214748394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56.971" v="93"/>
          <pc:sldLayoutMkLst>
            <pc:docMk/>
            <pc:sldMasterMk cId="3872541834" sldId="2147483943"/>
            <pc:sldLayoutMk cId="1835504888" sldId="214748394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56.971" v="93"/>
          <pc:sldLayoutMkLst>
            <pc:docMk/>
            <pc:sldMasterMk cId="3872541834" sldId="2147483943"/>
            <pc:sldLayoutMk cId="3691348108" sldId="214748394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56.971" v="93"/>
          <pc:sldLayoutMkLst>
            <pc:docMk/>
            <pc:sldMasterMk cId="3872541834" sldId="2147483943"/>
            <pc:sldLayoutMk cId="2487167150" sldId="214748394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56.971" v="93"/>
          <pc:sldLayoutMkLst>
            <pc:docMk/>
            <pc:sldMasterMk cId="3872541834" sldId="2147483943"/>
            <pc:sldLayoutMk cId="634851594" sldId="214748395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56.971" v="93"/>
          <pc:sldLayoutMkLst>
            <pc:docMk/>
            <pc:sldMasterMk cId="3872541834" sldId="2147483943"/>
            <pc:sldLayoutMk cId="1568746807" sldId="214748395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56.971" v="93"/>
          <pc:sldLayoutMkLst>
            <pc:docMk/>
            <pc:sldMasterMk cId="3872541834" sldId="2147483943"/>
            <pc:sldLayoutMk cId="3516325359" sldId="214748395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56.971" v="93"/>
          <pc:sldLayoutMkLst>
            <pc:docMk/>
            <pc:sldMasterMk cId="3872541834" sldId="2147483943"/>
            <pc:sldLayoutMk cId="3877641418" sldId="214748395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2:56.971" v="93"/>
          <pc:sldLayoutMkLst>
            <pc:docMk/>
            <pc:sldMasterMk cId="3872541834" sldId="2147483943"/>
            <pc:sldLayoutMk cId="2519237062" sldId="2147483954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3:01.190" v="94"/>
        <pc:sldMasterMkLst>
          <pc:docMk/>
          <pc:sldMasterMk cId="2932636773" sldId="2147483955"/>
        </pc:sldMasterMkLst>
        <pc:sldLayoutChg chg="add del mod replId">
          <pc:chgData name="Jake McBride" userId="S::10931941@uvu.edu::62c27522-b273-4cfb-ae59-1d5203fc5c02" providerId="AD" clId="Web-{BE389BD3-A670-4453-9DE7-E46B9C510696}" dt="2021-09-03T04:13:01.190" v="94"/>
          <pc:sldLayoutMkLst>
            <pc:docMk/>
            <pc:sldMasterMk cId="2932636773" sldId="2147483955"/>
            <pc:sldLayoutMk cId="1888346532" sldId="214748395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1.190" v="94"/>
          <pc:sldLayoutMkLst>
            <pc:docMk/>
            <pc:sldMasterMk cId="2932636773" sldId="2147483955"/>
            <pc:sldLayoutMk cId="2161862503" sldId="214748395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1.190" v="94"/>
          <pc:sldLayoutMkLst>
            <pc:docMk/>
            <pc:sldMasterMk cId="2932636773" sldId="2147483955"/>
            <pc:sldLayoutMk cId="401427254" sldId="214748395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1.190" v="94"/>
          <pc:sldLayoutMkLst>
            <pc:docMk/>
            <pc:sldMasterMk cId="2932636773" sldId="2147483955"/>
            <pc:sldLayoutMk cId="4142246248" sldId="214748395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1.190" v="94"/>
          <pc:sldLayoutMkLst>
            <pc:docMk/>
            <pc:sldMasterMk cId="2932636773" sldId="2147483955"/>
            <pc:sldLayoutMk cId="2371421039" sldId="214748396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1.190" v="94"/>
          <pc:sldLayoutMkLst>
            <pc:docMk/>
            <pc:sldMasterMk cId="2932636773" sldId="2147483955"/>
            <pc:sldLayoutMk cId="22304809" sldId="214748396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1.190" v="94"/>
          <pc:sldLayoutMkLst>
            <pc:docMk/>
            <pc:sldMasterMk cId="2932636773" sldId="2147483955"/>
            <pc:sldLayoutMk cId="1247902362" sldId="214748396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1.190" v="94"/>
          <pc:sldLayoutMkLst>
            <pc:docMk/>
            <pc:sldMasterMk cId="2932636773" sldId="2147483955"/>
            <pc:sldLayoutMk cId="2349687651" sldId="214748396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1.190" v="94"/>
          <pc:sldLayoutMkLst>
            <pc:docMk/>
            <pc:sldMasterMk cId="2932636773" sldId="2147483955"/>
            <pc:sldLayoutMk cId="480956284" sldId="214748396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1.190" v="94"/>
          <pc:sldLayoutMkLst>
            <pc:docMk/>
            <pc:sldMasterMk cId="2932636773" sldId="2147483955"/>
            <pc:sldLayoutMk cId="3856654261" sldId="214748396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1.190" v="94"/>
          <pc:sldLayoutMkLst>
            <pc:docMk/>
            <pc:sldMasterMk cId="2932636773" sldId="2147483955"/>
            <pc:sldLayoutMk cId="360199541" sldId="214748396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1.190" v="94"/>
          <pc:sldLayoutMkLst>
            <pc:docMk/>
            <pc:sldMasterMk cId="2932636773" sldId="2147483955"/>
            <pc:sldLayoutMk cId="409978089" sldId="214748396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1.190" v="94"/>
          <pc:sldLayoutMkLst>
            <pc:docMk/>
            <pc:sldMasterMk cId="2932636773" sldId="2147483955"/>
            <pc:sldLayoutMk cId="3136667962" sldId="214748396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1.190" v="94"/>
          <pc:sldLayoutMkLst>
            <pc:docMk/>
            <pc:sldMasterMk cId="2932636773" sldId="2147483955"/>
            <pc:sldLayoutMk cId="1860665330" sldId="214748396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1.190" v="94"/>
          <pc:sldLayoutMkLst>
            <pc:docMk/>
            <pc:sldMasterMk cId="2932636773" sldId="2147483955"/>
            <pc:sldLayoutMk cId="4286382185" sldId="214748397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1.190" v="94"/>
          <pc:sldLayoutMkLst>
            <pc:docMk/>
            <pc:sldMasterMk cId="2932636773" sldId="2147483955"/>
            <pc:sldLayoutMk cId="4191988835" sldId="214748397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1.190" v="94"/>
          <pc:sldLayoutMkLst>
            <pc:docMk/>
            <pc:sldMasterMk cId="2932636773" sldId="2147483955"/>
            <pc:sldLayoutMk cId="2091034572" sldId="2147483972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3:08.143" v="95"/>
        <pc:sldMasterMkLst>
          <pc:docMk/>
          <pc:sldMasterMk cId="3354249182" sldId="2147483973"/>
        </pc:sldMasterMkLst>
        <pc:sldLayoutChg chg="add del mod replId">
          <pc:chgData name="Jake McBride" userId="S::10931941@uvu.edu::62c27522-b273-4cfb-ae59-1d5203fc5c02" providerId="AD" clId="Web-{BE389BD3-A670-4453-9DE7-E46B9C510696}" dt="2021-09-03T04:13:08.143" v="95"/>
          <pc:sldLayoutMkLst>
            <pc:docMk/>
            <pc:sldMasterMk cId="3354249182" sldId="2147483973"/>
            <pc:sldLayoutMk cId="3798537820" sldId="214748397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8.143" v="95"/>
          <pc:sldLayoutMkLst>
            <pc:docMk/>
            <pc:sldMasterMk cId="3354249182" sldId="2147483973"/>
            <pc:sldLayoutMk cId="3959498868" sldId="214748397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8.143" v="95"/>
          <pc:sldLayoutMkLst>
            <pc:docMk/>
            <pc:sldMasterMk cId="3354249182" sldId="2147483973"/>
            <pc:sldLayoutMk cId="2303414712" sldId="214748397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8.143" v="95"/>
          <pc:sldLayoutMkLst>
            <pc:docMk/>
            <pc:sldMasterMk cId="3354249182" sldId="2147483973"/>
            <pc:sldLayoutMk cId="3908311051" sldId="214748397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8.143" v="95"/>
          <pc:sldLayoutMkLst>
            <pc:docMk/>
            <pc:sldMasterMk cId="3354249182" sldId="2147483973"/>
            <pc:sldLayoutMk cId="4109110860" sldId="214748397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8.143" v="95"/>
          <pc:sldLayoutMkLst>
            <pc:docMk/>
            <pc:sldMasterMk cId="3354249182" sldId="2147483973"/>
            <pc:sldLayoutMk cId="3542875895" sldId="214748397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8.143" v="95"/>
          <pc:sldLayoutMkLst>
            <pc:docMk/>
            <pc:sldMasterMk cId="3354249182" sldId="2147483973"/>
            <pc:sldLayoutMk cId="1670689281" sldId="214748398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8.143" v="95"/>
          <pc:sldLayoutMkLst>
            <pc:docMk/>
            <pc:sldMasterMk cId="3354249182" sldId="2147483973"/>
            <pc:sldLayoutMk cId="3385507497" sldId="214748398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8.143" v="95"/>
          <pc:sldLayoutMkLst>
            <pc:docMk/>
            <pc:sldMasterMk cId="3354249182" sldId="2147483973"/>
            <pc:sldLayoutMk cId="1487579542" sldId="214748398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8.143" v="95"/>
          <pc:sldLayoutMkLst>
            <pc:docMk/>
            <pc:sldMasterMk cId="3354249182" sldId="2147483973"/>
            <pc:sldLayoutMk cId="2593935895" sldId="214748398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08.143" v="95"/>
          <pc:sldLayoutMkLst>
            <pc:docMk/>
            <pc:sldMasterMk cId="3354249182" sldId="2147483973"/>
            <pc:sldLayoutMk cId="2695793493" sldId="2147483984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3:15.362" v="96"/>
        <pc:sldMasterMkLst>
          <pc:docMk/>
          <pc:sldMasterMk cId="455269039" sldId="2147483985"/>
        </pc:sldMasterMkLst>
        <pc:sldLayoutChg chg="add del mod replId">
          <pc:chgData name="Jake McBride" userId="S::10931941@uvu.edu::62c27522-b273-4cfb-ae59-1d5203fc5c02" providerId="AD" clId="Web-{BE389BD3-A670-4453-9DE7-E46B9C510696}" dt="2021-09-03T04:13:15.362" v="96"/>
          <pc:sldLayoutMkLst>
            <pc:docMk/>
            <pc:sldMasterMk cId="455269039" sldId="2147483985"/>
            <pc:sldLayoutMk cId="3520337733" sldId="214748398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5.362" v="96"/>
          <pc:sldLayoutMkLst>
            <pc:docMk/>
            <pc:sldMasterMk cId="455269039" sldId="2147483985"/>
            <pc:sldLayoutMk cId="1649152787" sldId="214748398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5.362" v="96"/>
          <pc:sldLayoutMkLst>
            <pc:docMk/>
            <pc:sldMasterMk cId="455269039" sldId="2147483985"/>
            <pc:sldLayoutMk cId="984982128" sldId="214748398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5.362" v="96"/>
          <pc:sldLayoutMkLst>
            <pc:docMk/>
            <pc:sldMasterMk cId="455269039" sldId="2147483985"/>
            <pc:sldLayoutMk cId="2797579321" sldId="214748398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5.362" v="96"/>
          <pc:sldLayoutMkLst>
            <pc:docMk/>
            <pc:sldMasterMk cId="455269039" sldId="2147483985"/>
            <pc:sldLayoutMk cId="2201766502" sldId="214748399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5.362" v="96"/>
          <pc:sldLayoutMkLst>
            <pc:docMk/>
            <pc:sldMasterMk cId="455269039" sldId="2147483985"/>
            <pc:sldLayoutMk cId="2584636890" sldId="214748399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5.362" v="96"/>
          <pc:sldLayoutMkLst>
            <pc:docMk/>
            <pc:sldMasterMk cId="455269039" sldId="2147483985"/>
            <pc:sldLayoutMk cId="3796262821" sldId="214748399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5.362" v="96"/>
          <pc:sldLayoutMkLst>
            <pc:docMk/>
            <pc:sldMasterMk cId="455269039" sldId="2147483985"/>
            <pc:sldLayoutMk cId="4054498469" sldId="214748399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5.362" v="96"/>
          <pc:sldLayoutMkLst>
            <pc:docMk/>
            <pc:sldMasterMk cId="455269039" sldId="2147483985"/>
            <pc:sldLayoutMk cId="3844272244" sldId="214748399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5.362" v="96"/>
          <pc:sldLayoutMkLst>
            <pc:docMk/>
            <pc:sldMasterMk cId="455269039" sldId="2147483985"/>
            <pc:sldLayoutMk cId="760232823" sldId="214748399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5.362" v="96"/>
          <pc:sldLayoutMkLst>
            <pc:docMk/>
            <pc:sldMasterMk cId="455269039" sldId="2147483985"/>
            <pc:sldLayoutMk cId="2082997853" sldId="214748399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5.362" v="96"/>
          <pc:sldLayoutMkLst>
            <pc:docMk/>
            <pc:sldMasterMk cId="455269039" sldId="2147483985"/>
            <pc:sldLayoutMk cId="3260439516" sldId="214748399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5.362" v="96"/>
          <pc:sldLayoutMkLst>
            <pc:docMk/>
            <pc:sldMasterMk cId="455269039" sldId="2147483985"/>
            <pc:sldLayoutMk cId="3257209506" sldId="214748399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5.362" v="96"/>
          <pc:sldLayoutMkLst>
            <pc:docMk/>
            <pc:sldMasterMk cId="455269039" sldId="2147483985"/>
            <pc:sldLayoutMk cId="2045264739" sldId="214748399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5.362" v="96"/>
          <pc:sldLayoutMkLst>
            <pc:docMk/>
            <pc:sldMasterMk cId="455269039" sldId="2147483985"/>
            <pc:sldLayoutMk cId="3220726913" sldId="214748400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5.362" v="96"/>
          <pc:sldLayoutMkLst>
            <pc:docMk/>
            <pc:sldMasterMk cId="455269039" sldId="2147483985"/>
            <pc:sldLayoutMk cId="3400795267" sldId="214748400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5.362" v="96"/>
          <pc:sldLayoutMkLst>
            <pc:docMk/>
            <pc:sldMasterMk cId="455269039" sldId="2147483985"/>
            <pc:sldLayoutMk cId="3970619760" sldId="2147484002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3:17.221" v="97"/>
        <pc:sldMasterMkLst>
          <pc:docMk/>
          <pc:sldMasterMk cId="3460114684" sldId="2147484003"/>
        </pc:sldMasterMkLst>
        <pc:sldLayoutChg chg="add del mod replId">
          <pc:chgData name="Jake McBride" userId="S::10931941@uvu.edu::62c27522-b273-4cfb-ae59-1d5203fc5c02" providerId="AD" clId="Web-{BE389BD3-A670-4453-9DE7-E46B9C510696}" dt="2021-09-03T04:13:17.221" v="97"/>
          <pc:sldLayoutMkLst>
            <pc:docMk/>
            <pc:sldMasterMk cId="3460114684" sldId="2147484003"/>
            <pc:sldLayoutMk cId="2047093535" sldId="214748400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7.221" v="97"/>
          <pc:sldLayoutMkLst>
            <pc:docMk/>
            <pc:sldMasterMk cId="3460114684" sldId="2147484003"/>
            <pc:sldLayoutMk cId="1583169280" sldId="214748400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7.221" v="97"/>
          <pc:sldLayoutMkLst>
            <pc:docMk/>
            <pc:sldMasterMk cId="3460114684" sldId="2147484003"/>
            <pc:sldLayoutMk cId="1573355744" sldId="214748400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7.221" v="97"/>
          <pc:sldLayoutMkLst>
            <pc:docMk/>
            <pc:sldMasterMk cId="3460114684" sldId="2147484003"/>
            <pc:sldLayoutMk cId="2358287579" sldId="214748400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7.221" v="97"/>
          <pc:sldLayoutMkLst>
            <pc:docMk/>
            <pc:sldMasterMk cId="3460114684" sldId="2147484003"/>
            <pc:sldLayoutMk cId="2807970432" sldId="214748400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7.221" v="97"/>
          <pc:sldLayoutMkLst>
            <pc:docMk/>
            <pc:sldMasterMk cId="3460114684" sldId="2147484003"/>
            <pc:sldLayoutMk cId="1901530027" sldId="214748400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7.221" v="97"/>
          <pc:sldLayoutMkLst>
            <pc:docMk/>
            <pc:sldMasterMk cId="3460114684" sldId="2147484003"/>
            <pc:sldLayoutMk cId="4292305814" sldId="214748401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7.221" v="97"/>
          <pc:sldLayoutMkLst>
            <pc:docMk/>
            <pc:sldMasterMk cId="3460114684" sldId="2147484003"/>
            <pc:sldLayoutMk cId="2157831166" sldId="214748401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7.221" v="97"/>
          <pc:sldLayoutMkLst>
            <pc:docMk/>
            <pc:sldMasterMk cId="3460114684" sldId="2147484003"/>
            <pc:sldLayoutMk cId="2763415138" sldId="214748401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7.221" v="97"/>
          <pc:sldLayoutMkLst>
            <pc:docMk/>
            <pc:sldMasterMk cId="3460114684" sldId="2147484003"/>
            <pc:sldLayoutMk cId="2849772780" sldId="214748401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7.221" v="97"/>
          <pc:sldLayoutMkLst>
            <pc:docMk/>
            <pc:sldMasterMk cId="3460114684" sldId="2147484003"/>
            <pc:sldLayoutMk cId="1926274276" sldId="214748401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7.221" v="97"/>
          <pc:sldLayoutMkLst>
            <pc:docMk/>
            <pc:sldMasterMk cId="3460114684" sldId="2147484003"/>
            <pc:sldLayoutMk cId="3522367292" sldId="214748401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7.221" v="97"/>
          <pc:sldLayoutMkLst>
            <pc:docMk/>
            <pc:sldMasterMk cId="3460114684" sldId="2147484003"/>
            <pc:sldLayoutMk cId="1020420922" sldId="214748401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7.221" v="97"/>
          <pc:sldLayoutMkLst>
            <pc:docMk/>
            <pc:sldMasterMk cId="3460114684" sldId="2147484003"/>
            <pc:sldLayoutMk cId="4033998607" sldId="214748401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7.221" v="97"/>
          <pc:sldLayoutMkLst>
            <pc:docMk/>
            <pc:sldMasterMk cId="3460114684" sldId="2147484003"/>
            <pc:sldLayoutMk cId="187738751" sldId="214748401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17.221" v="97"/>
          <pc:sldLayoutMkLst>
            <pc:docMk/>
            <pc:sldMasterMk cId="3460114684" sldId="2147484003"/>
            <pc:sldLayoutMk cId="4109210393" sldId="2147484019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3:39.269" v="98"/>
        <pc:sldMasterMkLst>
          <pc:docMk/>
          <pc:sldMasterMk cId="2369305393" sldId="2147484020"/>
        </pc:sldMasterMkLst>
        <pc:sldLayoutChg chg="add del mod replId">
          <pc:chgData name="Jake McBride" userId="S::10931941@uvu.edu::62c27522-b273-4cfb-ae59-1d5203fc5c02" providerId="AD" clId="Web-{BE389BD3-A670-4453-9DE7-E46B9C510696}" dt="2021-09-03T04:13:39.269" v="98"/>
          <pc:sldLayoutMkLst>
            <pc:docMk/>
            <pc:sldMasterMk cId="2369305393" sldId="2147484020"/>
            <pc:sldLayoutMk cId="898662451" sldId="214748402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39.269" v="98"/>
          <pc:sldLayoutMkLst>
            <pc:docMk/>
            <pc:sldMasterMk cId="2369305393" sldId="2147484020"/>
            <pc:sldLayoutMk cId="1573599153" sldId="214748402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39.269" v="98"/>
          <pc:sldLayoutMkLst>
            <pc:docMk/>
            <pc:sldMasterMk cId="2369305393" sldId="2147484020"/>
            <pc:sldLayoutMk cId="3777907829" sldId="214748402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39.269" v="98"/>
          <pc:sldLayoutMkLst>
            <pc:docMk/>
            <pc:sldMasterMk cId="2369305393" sldId="2147484020"/>
            <pc:sldLayoutMk cId="1783448530" sldId="214748402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39.269" v="98"/>
          <pc:sldLayoutMkLst>
            <pc:docMk/>
            <pc:sldMasterMk cId="2369305393" sldId="2147484020"/>
            <pc:sldLayoutMk cId="1720251003" sldId="214748402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39.269" v="98"/>
          <pc:sldLayoutMkLst>
            <pc:docMk/>
            <pc:sldMasterMk cId="2369305393" sldId="2147484020"/>
            <pc:sldLayoutMk cId="2500570434" sldId="214748402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39.269" v="98"/>
          <pc:sldLayoutMkLst>
            <pc:docMk/>
            <pc:sldMasterMk cId="2369305393" sldId="2147484020"/>
            <pc:sldLayoutMk cId="2327446307" sldId="214748402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39.269" v="98"/>
          <pc:sldLayoutMkLst>
            <pc:docMk/>
            <pc:sldMasterMk cId="2369305393" sldId="2147484020"/>
            <pc:sldLayoutMk cId="583298514" sldId="214748402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39.269" v="98"/>
          <pc:sldLayoutMkLst>
            <pc:docMk/>
            <pc:sldMasterMk cId="2369305393" sldId="2147484020"/>
            <pc:sldLayoutMk cId="1537330083" sldId="214748402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39.269" v="98"/>
          <pc:sldLayoutMkLst>
            <pc:docMk/>
            <pc:sldMasterMk cId="2369305393" sldId="2147484020"/>
            <pc:sldLayoutMk cId="2499173784" sldId="214748403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39.269" v="98"/>
          <pc:sldLayoutMkLst>
            <pc:docMk/>
            <pc:sldMasterMk cId="2369305393" sldId="2147484020"/>
            <pc:sldLayoutMk cId="602296629" sldId="214748403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39.269" v="98"/>
          <pc:sldLayoutMkLst>
            <pc:docMk/>
            <pc:sldMasterMk cId="2369305393" sldId="2147484020"/>
            <pc:sldLayoutMk cId="4017406819" sldId="214748403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39.269" v="98"/>
          <pc:sldLayoutMkLst>
            <pc:docMk/>
            <pc:sldMasterMk cId="2369305393" sldId="2147484020"/>
            <pc:sldLayoutMk cId="2676609992" sldId="214748403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39.269" v="98"/>
          <pc:sldLayoutMkLst>
            <pc:docMk/>
            <pc:sldMasterMk cId="2369305393" sldId="2147484020"/>
            <pc:sldLayoutMk cId="1960069353" sldId="214748403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39.269" v="98"/>
          <pc:sldLayoutMkLst>
            <pc:docMk/>
            <pc:sldMasterMk cId="2369305393" sldId="2147484020"/>
            <pc:sldLayoutMk cId="37399274" sldId="214748403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39.269" v="98"/>
          <pc:sldLayoutMkLst>
            <pc:docMk/>
            <pc:sldMasterMk cId="2369305393" sldId="2147484020"/>
            <pc:sldLayoutMk cId="2489796128" sldId="2147484036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3:43.894" v="99"/>
        <pc:sldMasterMkLst>
          <pc:docMk/>
          <pc:sldMasterMk cId="2584047959" sldId="2147484037"/>
        </pc:sldMasterMkLst>
        <pc:sldLayoutChg chg="add del mod replId">
          <pc:chgData name="Jake McBride" userId="S::10931941@uvu.edu::62c27522-b273-4cfb-ae59-1d5203fc5c02" providerId="AD" clId="Web-{BE389BD3-A670-4453-9DE7-E46B9C510696}" dt="2021-09-03T04:13:43.894" v="99"/>
          <pc:sldLayoutMkLst>
            <pc:docMk/>
            <pc:sldMasterMk cId="2584047959" sldId="2147484037"/>
            <pc:sldLayoutMk cId="2092860939" sldId="214748403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43.894" v="99"/>
          <pc:sldLayoutMkLst>
            <pc:docMk/>
            <pc:sldMasterMk cId="2584047959" sldId="2147484037"/>
            <pc:sldLayoutMk cId="3808644786" sldId="214748403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43.894" v="99"/>
          <pc:sldLayoutMkLst>
            <pc:docMk/>
            <pc:sldMasterMk cId="2584047959" sldId="2147484037"/>
            <pc:sldLayoutMk cId="3165447139" sldId="214748404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43.894" v="99"/>
          <pc:sldLayoutMkLst>
            <pc:docMk/>
            <pc:sldMasterMk cId="2584047959" sldId="2147484037"/>
            <pc:sldLayoutMk cId="694374528" sldId="214748404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43.894" v="99"/>
          <pc:sldLayoutMkLst>
            <pc:docMk/>
            <pc:sldMasterMk cId="2584047959" sldId="2147484037"/>
            <pc:sldLayoutMk cId="1323083733" sldId="214748404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43.894" v="99"/>
          <pc:sldLayoutMkLst>
            <pc:docMk/>
            <pc:sldMasterMk cId="2584047959" sldId="2147484037"/>
            <pc:sldLayoutMk cId="2237578713" sldId="214748404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43.894" v="99"/>
          <pc:sldLayoutMkLst>
            <pc:docMk/>
            <pc:sldMasterMk cId="2584047959" sldId="2147484037"/>
            <pc:sldLayoutMk cId="886234375" sldId="214748404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43.894" v="99"/>
          <pc:sldLayoutMkLst>
            <pc:docMk/>
            <pc:sldMasterMk cId="2584047959" sldId="2147484037"/>
            <pc:sldLayoutMk cId="3442421343" sldId="214748404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43.894" v="99"/>
          <pc:sldLayoutMkLst>
            <pc:docMk/>
            <pc:sldMasterMk cId="2584047959" sldId="2147484037"/>
            <pc:sldLayoutMk cId="2825645916" sldId="214748404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43.894" v="99"/>
          <pc:sldLayoutMkLst>
            <pc:docMk/>
            <pc:sldMasterMk cId="2584047959" sldId="2147484037"/>
            <pc:sldLayoutMk cId="3840738915" sldId="214748404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43.894" v="99"/>
          <pc:sldLayoutMkLst>
            <pc:docMk/>
            <pc:sldMasterMk cId="2584047959" sldId="2147484037"/>
            <pc:sldLayoutMk cId="1784182084" sldId="2147484048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3:49.597" v="100"/>
        <pc:sldMasterMkLst>
          <pc:docMk/>
          <pc:sldMasterMk cId="2103024412" sldId="2147484049"/>
        </pc:sldMasterMkLst>
        <pc:sldLayoutChg chg="add del mod replId">
          <pc:chgData name="Jake McBride" userId="S::10931941@uvu.edu::62c27522-b273-4cfb-ae59-1d5203fc5c02" providerId="AD" clId="Web-{BE389BD3-A670-4453-9DE7-E46B9C510696}" dt="2021-09-03T04:13:49.597" v="100"/>
          <pc:sldLayoutMkLst>
            <pc:docMk/>
            <pc:sldMasterMk cId="2103024412" sldId="2147484049"/>
            <pc:sldLayoutMk cId="904654442" sldId="214748405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49.597" v="100"/>
          <pc:sldLayoutMkLst>
            <pc:docMk/>
            <pc:sldMasterMk cId="2103024412" sldId="2147484049"/>
            <pc:sldLayoutMk cId="1221979342" sldId="214748405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49.597" v="100"/>
          <pc:sldLayoutMkLst>
            <pc:docMk/>
            <pc:sldMasterMk cId="2103024412" sldId="2147484049"/>
            <pc:sldLayoutMk cId="2941195967" sldId="214748405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49.597" v="100"/>
          <pc:sldLayoutMkLst>
            <pc:docMk/>
            <pc:sldMasterMk cId="2103024412" sldId="2147484049"/>
            <pc:sldLayoutMk cId="3710528675" sldId="214748405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49.597" v="100"/>
          <pc:sldLayoutMkLst>
            <pc:docMk/>
            <pc:sldMasterMk cId="2103024412" sldId="2147484049"/>
            <pc:sldLayoutMk cId="1813273222" sldId="214748405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49.597" v="100"/>
          <pc:sldLayoutMkLst>
            <pc:docMk/>
            <pc:sldMasterMk cId="2103024412" sldId="2147484049"/>
            <pc:sldLayoutMk cId="1096545609" sldId="214748405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49.597" v="100"/>
          <pc:sldLayoutMkLst>
            <pc:docMk/>
            <pc:sldMasterMk cId="2103024412" sldId="2147484049"/>
            <pc:sldLayoutMk cId="3721533894" sldId="214748405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49.597" v="100"/>
          <pc:sldLayoutMkLst>
            <pc:docMk/>
            <pc:sldMasterMk cId="2103024412" sldId="2147484049"/>
            <pc:sldLayoutMk cId="2656015972" sldId="214748405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49.597" v="100"/>
          <pc:sldLayoutMkLst>
            <pc:docMk/>
            <pc:sldMasterMk cId="2103024412" sldId="2147484049"/>
            <pc:sldLayoutMk cId="4169210316" sldId="214748405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49.597" v="100"/>
          <pc:sldLayoutMkLst>
            <pc:docMk/>
            <pc:sldMasterMk cId="2103024412" sldId="2147484049"/>
            <pc:sldLayoutMk cId="2536068569" sldId="214748405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49.597" v="100"/>
          <pc:sldLayoutMkLst>
            <pc:docMk/>
            <pc:sldMasterMk cId="2103024412" sldId="2147484049"/>
            <pc:sldLayoutMk cId="2303235116" sldId="2147484060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3:52.816" v="101"/>
        <pc:sldMasterMkLst>
          <pc:docMk/>
          <pc:sldMasterMk cId="1156379478" sldId="2147484061"/>
        </pc:sldMasterMkLst>
        <pc:sldLayoutChg chg="add del mod replId">
          <pc:chgData name="Jake McBride" userId="S::10931941@uvu.edu::62c27522-b273-4cfb-ae59-1d5203fc5c02" providerId="AD" clId="Web-{BE389BD3-A670-4453-9DE7-E46B9C510696}" dt="2021-09-03T04:13:52.816" v="101"/>
          <pc:sldLayoutMkLst>
            <pc:docMk/>
            <pc:sldMasterMk cId="1156379478" sldId="2147484061"/>
            <pc:sldLayoutMk cId="1032835808" sldId="214748406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2.816" v="101"/>
          <pc:sldLayoutMkLst>
            <pc:docMk/>
            <pc:sldMasterMk cId="1156379478" sldId="2147484061"/>
            <pc:sldLayoutMk cId="4277529160" sldId="214748406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2.816" v="101"/>
          <pc:sldLayoutMkLst>
            <pc:docMk/>
            <pc:sldMasterMk cId="1156379478" sldId="2147484061"/>
            <pc:sldLayoutMk cId="2365070131" sldId="214748406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2.816" v="101"/>
          <pc:sldLayoutMkLst>
            <pc:docMk/>
            <pc:sldMasterMk cId="1156379478" sldId="2147484061"/>
            <pc:sldLayoutMk cId="884894836" sldId="214748406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2.816" v="101"/>
          <pc:sldLayoutMkLst>
            <pc:docMk/>
            <pc:sldMasterMk cId="1156379478" sldId="2147484061"/>
            <pc:sldLayoutMk cId="129343351" sldId="214748406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2.816" v="101"/>
          <pc:sldLayoutMkLst>
            <pc:docMk/>
            <pc:sldMasterMk cId="1156379478" sldId="2147484061"/>
            <pc:sldLayoutMk cId="362948087" sldId="214748406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2.816" v="101"/>
          <pc:sldLayoutMkLst>
            <pc:docMk/>
            <pc:sldMasterMk cId="1156379478" sldId="2147484061"/>
            <pc:sldLayoutMk cId="3908267617" sldId="214748406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2.816" v="101"/>
          <pc:sldLayoutMkLst>
            <pc:docMk/>
            <pc:sldMasterMk cId="1156379478" sldId="2147484061"/>
            <pc:sldLayoutMk cId="1352303952" sldId="214748406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2.816" v="101"/>
          <pc:sldLayoutMkLst>
            <pc:docMk/>
            <pc:sldMasterMk cId="1156379478" sldId="2147484061"/>
            <pc:sldLayoutMk cId="1241220264" sldId="214748407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2.816" v="101"/>
          <pc:sldLayoutMkLst>
            <pc:docMk/>
            <pc:sldMasterMk cId="1156379478" sldId="2147484061"/>
            <pc:sldLayoutMk cId="581680920" sldId="214748407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2.816" v="101"/>
          <pc:sldLayoutMkLst>
            <pc:docMk/>
            <pc:sldMasterMk cId="1156379478" sldId="2147484061"/>
            <pc:sldLayoutMk cId="2783464222" sldId="214748407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2.816" v="101"/>
          <pc:sldLayoutMkLst>
            <pc:docMk/>
            <pc:sldMasterMk cId="1156379478" sldId="2147484061"/>
            <pc:sldLayoutMk cId="1850514892" sldId="214748407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2.816" v="101"/>
          <pc:sldLayoutMkLst>
            <pc:docMk/>
            <pc:sldMasterMk cId="1156379478" sldId="2147484061"/>
            <pc:sldLayoutMk cId="1747635349" sldId="214748407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2.816" v="101"/>
          <pc:sldLayoutMkLst>
            <pc:docMk/>
            <pc:sldMasterMk cId="1156379478" sldId="2147484061"/>
            <pc:sldLayoutMk cId="1320251530" sldId="214748407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2.816" v="101"/>
          <pc:sldLayoutMkLst>
            <pc:docMk/>
            <pc:sldMasterMk cId="1156379478" sldId="2147484061"/>
            <pc:sldLayoutMk cId="2492071787" sldId="214748407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2.816" v="101"/>
          <pc:sldLayoutMkLst>
            <pc:docMk/>
            <pc:sldMasterMk cId="1156379478" sldId="2147484061"/>
            <pc:sldLayoutMk cId="2017418292" sldId="214748407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2.816" v="101"/>
          <pc:sldLayoutMkLst>
            <pc:docMk/>
            <pc:sldMasterMk cId="1156379478" sldId="2147484061"/>
            <pc:sldLayoutMk cId="993455255" sldId="2147484078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3:59.082" v="102"/>
        <pc:sldMasterMkLst>
          <pc:docMk/>
          <pc:sldMasterMk cId="1064795639" sldId="2147484079"/>
        </pc:sldMasterMkLst>
        <pc:sldLayoutChg chg="add del mod replId">
          <pc:chgData name="Jake McBride" userId="S::10931941@uvu.edu::62c27522-b273-4cfb-ae59-1d5203fc5c02" providerId="AD" clId="Web-{BE389BD3-A670-4453-9DE7-E46B9C510696}" dt="2021-09-03T04:13:59.082" v="102"/>
          <pc:sldLayoutMkLst>
            <pc:docMk/>
            <pc:sldMasterMk cId="1064795639" sldId="2147484079"/>
            <pc:sldLayoutMk cId="3383431746" sldId="214748408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9.082" v="102"/>
          <pc:sldLayoutMkLst>
            <pc:docMk/>
            <pc:sldMasterMk cId="1064795639" sldId="2147484079"/>
            <pc:sldLayoutMk cId="2318517803" sldId="214748408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9.082" v="102"/>
          <pc:sldLayoutMkLst>
            <pc:docMk/>
            <pc:sldMasterMk cId="1064795639" sldId="2147484079"/>
            <pc:sldLayoutMk cId="2497474108" sldId="214748408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9.082" v="102"/>
          <pc:sldLayoutMkLst>
            <pc:docMk/>
            <pc:sldMasterMk cId="1064795639" sldId="2147484079"/>
            <pc:sldLayoutMk cId="278797457" sldId="214748408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9.082" v="102"/>
          <pc:sldLayoutMkLst>
            <pc:docMk/>
            <pc:sldMasterMk cId="1064795639" sldId="2147484079"/>
            <pc:sldLayoutMk cId="3248046915" sldId="214748408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9.082" v="102"/>
          <pc:sldLayoutMkLst>
            <pc:docMk/>
            <pc:sldMasterMk cId="1064795639" sldId="2147484079"/>
            <pc:sldLayoutMk cId="657787307" sldId="214748408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9.082" v="102"/>
          <pc:sldLayoutMkLst>
            <pc:docMk/>
            <pc:sldMasterMk cId="1064795639" sldId="2147484079"/>
            <pc:sldLayoutMk cId="1177006562" sldId="214748408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9.082" v="102"/>
          <pc:sldLayoutMkLst>
            <pc:docMk/>
            <pc:sldMasterMk cId="1064795639" sldId="2147484079"/>
            <pc:sldLayoutMk cId="3070940531" sldId="214748408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9.082" v="102"/>
          <pc:sldLayoutMkLst>
            <pc:docMk/>
            <pc:sldMasterMk cId="1064795639" sldId="2147484079"/>
            <pc:sldLayoutMk cId="1923207127" sldId="214748408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9.082" v="102"/>
          <pc:sldLayoutMkLst>
            <pc:docMk/>
            <pc:sldMasterMk cId="1064795639" sldId="2147484079"/>
            <pc:sldLayoutMk cId="2122832102" sldId="214748408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9.082" v="102"/>
          <pc:sldLayoutMkLst>
            <pc:docMk/>
            <pc:sldMasterMk cId="1064795639" sldId="2147484079"/>
            <pc:sldLayoutMk cId="3323762480" sldId="214748409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9.082" v="102"/>
          <pc:sldLayoutMkLst>
            <pc:docMk/>
            <pc:sldMasterMk cId="1064795639" sldId="2147484079"/>
            <pc:sldLayoutMk cId="1080404700" sldId="214748409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9.082" v="102"/>
          <pc:sldLayoutMkLst>
            <pc:docMk/>
            <pc:sldMasterMk cId="1064795639" sldId="2147484079"/>
            <pc:sldLayoutMk cId="3888617150" sldId="214748409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9.082" v="102"/>
          <pc:sldLayoutMkLst>
            <pc:docMk/>
            <pc:sldMasterMk cId="1064795639" sldId="2147484079"/>
            <pc:sldLayoutMk cId="950574217" sldId="214748409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9.082" v="102"/>
          <pc:sldLayoutMkLst>
            <pc:docMk/>
            <pc:sldMasterMk cId="1064795639" sldId="2147484079"/>
            <pc:sldLayoutMk cId="3933957662" sldId="214748409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9.082" v="102"/>
          <pc:sldLayoutMkLst>
            <pc:docMk/>
            <pc:sldMasterMk cId="1064795639" sldId="2147484079"/>
            <pc:sldLayoutMk cId="373908491" sldId="214748409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3:59.082" v="102"/>
          <pc:sldLayoutMkLst>
            <pc:docMk/>
            <pc:sldMasterMk cId="1064795639" sldId="2147484079"/>
            <pc:sldLayoutMk cId="3498788200" sldId="2147484096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4:02.800" v="103"/>
        <pc:sldMasterMkLst>
          <pc:docMk/>
          <pc:sldMasterMk cId="3611482556" sldId="2147484097"/>
        </pc:sldMasterMkLst>
        <pc:sldLayoutChg chg="add del mod replId">
          <pc:chgData name="Jake McBride" userId="S::10931941@uvu.edu::62c27522-b273-4cfb-ae59-1d5203fc5c02" providerId="AD" clId="Web-{BE389BD3-A670-4453-9DE7-E46B9C510696}" dt="2021-09-03T04:14:02.800" v="103"/>
          <pc:sldLayoutMkLst>
            <pc:docMk/>
            <pc:sldMasterMk cId="3611482556" sldId="2147484097"/>
            <pc:sldLayoutMk cId="591093647" sldId="214748409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02.800" v="103"/>
          <pc:sldLayoutMkLst>
            <pc:docMk/>
            <pc:sldMasterMk cId="3611482556" sldId="2147484097"/>
            <pc:sldLayoutMk cId="637711079" sldId="214748409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02.800" v="103"/>
          <pc:sldLayoutMkLst>
            <pc:docMk/>
            <pc:sldMasterMk cId="3611482556" sldId="2147484097"/>
            <pc:sldLayoutMk cId="588481990" sldId="214748410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02.800" v="103"/>
          <pc:sldLayoutMkLst>
            <pc:docMk/>
            <pc:sldMasterMk cId="3611482556" sldId="2147484097"/>
            <pc:sldLayoutMk cId="782584441" sldId="214748410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02.800" v="103"/>
          <pc:sldLayoutMkLst>
            <pc:docMk/>
            <pc:sldMasterMk cId="3611482556" sldId="2147484097"/>
            <pc:sldLayoutMk cId="49585338" sldId="214748410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02.800" v="103"/>
          <pc:sldLayoutMkLst>
            <pc:docMk/>
            <pc:sldMasterMk cId="3611482556" sldId="2147484097"/>
            <pc:sldLayoutMk cId="2443502997" sldId="214748410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02.800" v="103"/>
          <pc:sldLayoutMkLst>
            <pc:docMk/>
            <pc:sldMasterMk cId="3611482556" sldId="2147484097"/>
            <pc:sldLayoutMk cId="2081875144" sldId="214748410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02.800" v="103"/>
          <pc:sldLayoutMkLst>
            <pc:docMk/>
            <pc:sldMasterMk cId="3611482556" sldId="2147484097"/>
            <pc:sldLayoutMk cId="3463468127" sldId="214748410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02.800" v="103"/>
          <pc:sldLayoutMkLst>
            <pc:docMk/>
            <pc:sldMasterMk cId="3611482556" sldId="2147484097"/>
            <pc:sldLayoutMk cId="1292438215" sldId="214748410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02.800" v="103"/>
          <pc:sldLayoutMkLst>
            <pc:docMk/>
            <pc:sldMasterMk cId="3611482556" sldId="2147484097"/>
            <pc:sldLayoutMk cId="4120546383" sldId="214748410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02.800" v="103"/>
          <pc:sldLayoutMkLst>
            <pc:docMk/>
            <pc:sldMasterMk cId="3611482556" sldId="2147484097"/>
            <pc:sldLayoutMk cId="1369508095" sldId="214748410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02.800" v="103"/>
          <pc:sldLayoutMkLst>
            <pc:docMk/>
            <pc:sldMasterMk cId="3611482556" sldId="2147484097"/>
            <pc:sldLayoutMk cId="3737455895" sldId="214748410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02.800" v="103"/>
          <pc:sldLayoutMkLst>
            <pc:docMk/>
            <pc:sldMasterMk cId="3611482556" sldId="2147484097"/>
            <pc:sldLayoutMk cId="1535499645" sldId="214748411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02.800" v="103"/>
          <pc:sldLayoutMkLst>
            <pc:docMk/>
            <pc:sldMasterMk cId="3611482556" sldId="2147484097"/>
            <pc:sldLayoutMk cId="2703689048" sldId="214748411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02.800" v="103"/>
          <pc:sldLayoutMkLst>
            <pc:docMk/>
            <pc:sldMasterMk cId="3611482556" sldId="2147484097"/>
            <pc:sldLayoutMk cId="199236689" sldId="214748411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02.800" v="103"/>
          <pc:sldLayoutMkLst>
            <pc:docMk/>
            <pc:sldMasterMk cId="3611482556" sldId="2147484097"/>
            <pc:sldLayoutMk cId="546347194" sldId="214748411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02.800" v="103"/>
          <pc:sldLayoutMkLst>
            <pc:docMk/>
            <pc:sldMasterMk cId="3611482556" sldId="2147484097"/>
            <pc:sldLayoutMk cId="3673836502" sldId="2147484114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4:13.035" v="104"/>
        <pc:sldMasterMkLst>
          <pc:docMk/>
          <pc:sldMasterMk cId="2407065504" sldId="2147484115"/>
        </pc:sldMasterMkLst>
        <pc:sldLayoutChg chg="add del mod replId">
          <pc:chgData name="Jake McBride" userId="S::10931941@uvu.edu::62c27522-b273-4cfb-ae59-1d5203fc5c02" providerId="AD" clId="Web-{BE389BD3-A670-4453-9DE7-E46B9C510696}" dt="2021-09-03T04:14:13.035" v="104"/>
          <pc:sldLayoutMkLst>
            <pc:docMk/>
            <pc:sldMasterMk cId="2407065504" sldId="2147484115"/>
            <pc:sldLayoutMk cId="1584558100" sldId="214748411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3.035" v="104"/>
          <pc:sldLayoutMkLst>
            <pc:docMk/>
            <pc:sldMasterMk cId="2407065504" sldId="2147484115"/>
            <pc:sldLayoutMk cId="304711875" sldId="214748411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3.035" v="104"/>
          <pc:sldLayoutMkLst>
            <pc:docMk/>
            <pc:sldMasterMk cId="2407065504" sldId="2147484115"/>
            <pc:sldLayoutMk cId="1648827204" sldId="214748411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3.035" v="104"/>
          <pc:sldLayoutMkLst>
            <pc:docMk/>
            <pc:sldMasterMk cId="2407065504" sldId="2147484115"/>
            <pc:sldLayoutMk cId="4255324482" sldId="214748411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3.035" v="104"/>
          <pc:sldLayoutMkLst>
            <pc:docMk/>
            <pc:sldMasterMk cId="2407065504" sldId="2147484115"/>
            <pc:sldLayoutMk cId="835805592" sldId="214748412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3.035" v="104"/>
          <pc:sldLayoutMkLst>
            <pc:docMk/>
            <pc:sldMasterMk cId="2407065504" sldId="2147484115"/>
            <pc:sldLayoutMk cId="1070012744" sldId="214748412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3.035" v="104"/>
          <pc:sldLayoutMkLst>
            <pc:docMk/>
            <pc:sldMasterMk cId="2407065504" sldId="2147484115"/>
            <pc:sldLayoutMk cId="363240233" sldId="214748412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3.035" v="104"/>
          <pc:sldLayoutMkLst>
            <pc:docMk/>
            <pc:sldMasterMk cId="2407065504" sldId="2147484115"/>
            <pc:sldLayoutMk cId="2082478050" sldId="214748412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3.035" v="104"/>
          <pc:sldLayoutMkLst>
            <pc:docMk/>
            <pc:sldMasterMk cId="2407065504" sldId="2147484115"/>
            <pc:sldLayoutMk cId="826409593" sldId="214748412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3.035" v="104"/>
          <pc:sldLayoutMkLst>
            <pc:docMk/>
            <pc:sldMasterMk cId="2407065504" sldId="2147484115"/>
            <pc:sldLayoutMk cId="3133609006" sldId="214748412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3.035" v="104"/>
          <pc:sldLayoutMkLst>
            <pc:docMk/>
            <pc:sldMasterMk cId="2407065504" sldId="2147484115"/>
            <pc:sldLayoutMk cId="3010203385" sldId="214748412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3.035" v="104"/>
          <pc:sldLayoutMkLst>
            <pc:docMk/>
            <pc:sldMasterMk cId="2407065504" sldId="2147484115"/>
            <pc:sldLayoutMk cId="2704501397" sldId="214748412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3.035" v="104"/>
          <pc:sldLayoutMkLst>
            <pc:docMk/>
            <pc:sldMasterMk cId="2407065504" sldId="2147484115"/>
            <pc:sldLayoutMk cId="1088145664" sldId="214748412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3.035" v="104"/>
          <pc:sldLayoutMkLst>
            <pc:docMk/>
            <pc:sldMasterMk cId="2407065504" sldId="2147484115"/>
            <pc:sldLayoutMk cId="2144236242" sldId="214748412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3.035" v="104"/>
          <pc:sldLayoutMkLst>
            <pc:docMk/>
            <pc:sldMasterMk cId="2407065504" sldId="2147484115"/>
            <pc:sldLayoutMk cId="2085439937" sldId="214748413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3.035" v="104"/>
          <pc:sldLayoutMkLst>
            <pc:docMk/>
            <pc:sldMasterMk cId="2407065504" sldId="2147484115"/>
            <pc:sldLayoutMk cId="1903298969" sldId="214748413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3.035" v="104"/>
          <pc:sldLayoutMkLst>
            <pc:docMk/>
            <pc:sldMasterMk cId="2407065504" sldId="2147484115"/>
            <pc:sldLayoutMk cId="3163867865" sldId="2147484132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4:16.629" v="105"/>
        <pc:sldMasterMkLst>
          <pc:docMk/>
          <pc:sldMasterMk cId="2633740728" sldId="2147484133"/>
        </pc:sldMasterMkLst>
        <pc:sldLayoutChg chg="add del mod replId">
          <pc:chgData name="Jake McBride" userId="S::10931941@uvu.edu::62c27522-b273-4cfb-ae59-1d5203fc5c02" providerId="AD" clId="Web-{BE389BD3-A670-4453-9DE7-E46B9C510696}" dt="2021-09-03T04:14:16.629" v="105"/>
          <pc:sldLayoutMkLst>
            <pc:docMk/>
            <pc:sldMasterMk cId="2633740728" sldId="2147484133"/>
            <pc:sldLayoutMk cId="1013371500" sldId="214748413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6.629" v="105"/>
          <pc:sldLayoutMkLst>
            <pc:docMk/>
            <pc:sldMasterMk cId="2633740728" sldId="2147484133"/>
            <pc:sldLayoutMk cId="473594741" sldId="214748413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6.629" v="105"/>
          <pc:sldLayoutMkLst>
            <pc:docMk/>
            <pc:sldMasterMk cId="2633740728" sldId="2147484133"/>
            <pc:sldLayoutMk cId="650290759" sldId="214748413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6.629" v="105"/>
          <pc:sldLayoutMkLst>
            <pc:docMk/>
            <pc:sldMasterMk cId="2633740728" sldId="2147484133"/>
            <pc:sldLayoutMk cId="1006355236" sldId="214748413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6.629" v="105"/>
          <pc:sldLayoutMkLst>
            <pc:docMk/>
            <pc:sldMasterMk cId="2633740728" sldId="2147484133"/>
            <pc:sldLayoutMk cId="4142752060" sldId="214748413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6.629" v="105"/>
          <pc:sldLayoutMkLst>
            <pc:docMk/>
            <pc:sldMasterMk cId="2633740728" sldId="2147484133"/>
            <pc:sldLayoutMk cId="4084001436" sldId="214748413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6.629" v="105"/>
          <pc:sldLayoutMkLst>
            <pc:docMk/>
            <pc:sldMasterMk cId="2633740728" sldId="2147484133"/>
            <pc:sldLayoutMk cId="815147222" sldId="214748414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6.629" v="105"/>
          <pc:sldLayoutMkLst>
            <pc:docMk/>
            <pc:sldMasterMk cId="2633740728" sldId="2147484133"/>
            <pc:sldLayoutMk cId="2519109484" sldId="214748414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6.629" v="105"/>
          <pc:sldLayoutMkLst>
            <pc:docMk/>
            <pc:sldMasterMk cId="2633740728" sldId="2147484133"/>
            <pc:sldLayoutMk cId="3690614508" sldId="214748414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6.629" v="105"/>
          <pc:sldLayoutMkLst>
            <pc:docMk/>
            <pc:sldMasterMk cId="2633740728" sldId="2147484133"/>
            <pc:sldLayoutMk cId="3160464888" sldId="214748414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16.629" v="105"/>
          <pc:sldLayoutMkLst>
            <pc:docMk/>
            <pc:sldMasterMk cId="2633740728" sldId="2147484133"/>
            <pc:sldLayoutMk cId="1022112186" sldId="2147484144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4:20.754" v="106"/>
        <pc:sldMasterMkLst>
          <pc:docMk/>
          <pc:sldMasterMk cId="1421475113" sldId="2147484145"/>
        </pc:sldMasterMkLst>
        <pc:sldLayoutChg chg="add del mod replId">
          <pc:chgData name="Jake McBride" userId="S::10931941@uvu.edu::62c27522-b273-4cfb-ae59-1d5203fc5c02" providerId="AD" clId="Web-{BE389BD3-A670-4453-9DE7-E46B9C510696}" dt="2021-09-03T04:14:20.754" v="106"/>
          <pc:sldLayoutMkLst>
            <pc:docMk/>
            <pc:sldMasterMk cId="1421475113" sldId="2147484145"/>
            <pc:sldLayoutMk cId="2787578175" sldId="214748414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0.754" v="106"/>
          <pc:sldLayoutMkLst>
            <pc:docMk/>
            <pc:sldMasterMk cId="1421475113" sldId="2147484145"/>
            <pc:sldLayoutMk cId="1658889147" sldId="214748414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0.754" v="106"/>
          <pc:sldLayoutMkLst>
            <pc:docMk/>
            <pc:sldMasterMk cId="1421475113" sldId="2147484145"/>
            <pc:sldLayoutMk cId="2480641310" sldId="214748414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0.754" v="106"/>
          <pc:sldLayoutMkLst>
            <pc:docMk/>
            <pc:sldMasterMk cId="1421475113" sldId="2147484145"/>
            <pc:sldLayoutMk cId="3063262283" sldId="214748414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0.754" v="106"/>
          <pc:sldLayoutMkLst>
            <pc:docMk/>
            <pc:sldMasterMk cId="1421475113" sldId="2147484145"/>
            <pc:sldLayoutMk cId="1390131881" sldId="214748415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0.754" v="106"/>
          <pc:sldLayoutMkLst>
            <pc:docMk/>
            <pc:sldMasterMk cId="1421475113" sldId="2147484145"/>
            <pc:sldLayoutMk cId="3398183612" sldId="214748415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0.754" v="106"/>
          <pc:sldLayoutMkLst>
            <pc:docMk/>
            <pc:sldMasterMk cId="1421475113" sldId="2147484145"/>
            <pc:sldLayoutMk cId="1210358352" sldId="214748415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0.754" v="106"/>
          <pc:sldLayoutMkLst>
            <pc:docMk/>
            <pc:sldMasterMk cId="1421475113" sldId="2147484145"/>
            <pc:sldLayoutMk cId="227700586" sldId="214748415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0.754" v="106"/>
          <pc:sldLayoutMkLst>
            <pc:docMk/>
            <pc:sldMasterMk cId="1421475113" sldId="2147484145"/>
            <pc:sldLayoutMk cId="2318382291" sldId="214748415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0.754" v="106"/>
          <pc:sldLayoutMkLst>
            <pc:docMk/>
            <pc:sldMasterMk cId="1421475113" sldId="2147484145"/>
            <pc:sldLayoutMk cId="1290509956" sldId="214748415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0.754" v="106"/>
          <pc:sldLayoutMkLst>
            <pc:docMk/>
            <pc:sldMasterMk cId="1421475113" sldId="2147484145"/>
            <pc:sldLayoutMk cId="2072646976" sldId="2147484156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4:25.723" v="107"/>
        <pc:sldMasterMkLst>
          <pc:docMk/>
          <pc:sldMasterMk cId="3157866742" sldId="2147484157"/>
        </pc:sldMasterMkLst>
        <pc:sldLayoutChg chg="add del mod replId">
          <pc:chgData name="Jake McBride" userId="S::10931941@uvu.edu::62c27522-b273-4cfb-ae59-1d5203fc5c02" providerId="AD" clId="Web-{BE389BD3-A670-4453-9DE7-E46B9C510696}" dt="2021-09-03T04:14:25.723" v="107"/>
          <pc:sldLayoutMkLst>
            <pc:docMk/>
            <pc:sldMasterMk cId="3157866742" sldId="2147484157"/>
            <pc:sldLayoutMk cId="2738292256" sldId="214748415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5.723" v="107"/>
          <pc:sldLayoutMkLst>
            <pc:docMk/>
            <pc:sldMasterMk cId="3157866742" sldId="2147484157"/>
            <pc:sldLayoutMk cId="1889052145" sldId="214748415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5.723" v="107"/>
          <pc:sldLayoutMkLst>
            <pc:docMk/>
            <pc:sldMasterMk cId="3157866742" sldId="2147484157"/>
            <pc:sldLayoutMk cId="3502976222" sldId="214748416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5.723" v="107"/>
          <pc:sldLayoutMkLst>
            <pc:docMk/>
            <pc:sldMasterMk cId="3157866742" sldId="2147484157"/>
            <pc:sldLayoutMk cId="1807335426" sldId="214748416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5.723" v="107"/>
          <pc:sldLayoutMkLst>
            <pc:docMk/>
            <pc:sldMasterMk cId="3157866742" sldId="2147484157"/>
            <pc:sldLayoutMk cId="161744213" sldId="214748416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5.723" v="107"/>
          <pc:sldLayoutMkLst>
            <pc:docMk/>
            <pc:sldMasterMk cId="3157866742" sldId="2147484157"/>
            <pc:sldLayoutMk cId="1377046048" sldId="214748416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5.723" v="107"/>
          <pc:sldLayoutMkLst>
            <pc:docMk/>
            <pc:sldMasterMk cId="3157866742" sldId="2147484157"/>
            <pc:sldLayoutMk cId="32872739" sldId="214748416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5.723" v="107"/>
          <pc:sldLayoutMkLst>
            <pc:docMk/>
            <pc:sldMasterMk cId="3157866742" sldId="2147484157"/>
            <pc:sldLayoutMk cId="1600050457" sldId="214748416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5.723" v="107"/>
          <pc:sldLayoutMkLst>
            <pc:docMk/>
            <pc:sldMasterMk cId="3157866742" sldId="2147484157"/>
            <pc:sldLayoutMk cId="600032559" sldId="214748416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5.723" v="107"/>
          <pc:sldLayoutMkLst>
            <pc:docMk/>
            <pc:sldMasterMk cId="3157866742" sldId="2147484157"/>
            <pc:sldLayoutMk cId="1114872099" sldId="214748416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5.723" v="107"/>
          <pc:sldLayoutMkLst>
            <pc:docMk/>
            <pc:sldMasterMk cId="3157866742" sldId="2147484157"/>
            <pc:sldLayoutMk cId="267765158" sldId="214748416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5.723" v="107"/>
          <pc:sldLayoutMkLst>
            <pc:docMk/>
            <pc:sldMasterMk cId="3157866742" sldId="2147484157"/>
            <pc:sldLayoutMk cId="3988033425" sldId="214748416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5.723" v="107"/>
          <pc:sldLayoutMkLst>
            <pc:docMk/>
            <pc:sldMasterMk cId="3157866742" sldId="2147484157"/>
            <pc:sldLayoutMk cId="3849860637" sldId="214748417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5.723" v="107"/>
          <pc:sldLayoutMkLst>
            <pc:docMk/>
            <pc:sldMasterMk cId="3157866742" sldId="2147484157"/>
            <pc:sldLayoutMk cId="3655213556" sldId="214748417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5.723" v="107"/>
          <pc:sldLayoutMkLst>
            <pc:docMk/>
            <pc:sldMasterMk cId="3157866742" sldId="2147484157"/>
            <pc:sldLayoutMk cId="3058089403" sldId="214748417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5.723" v="107"/>
          <pc:sldLayoutMkLst>
            <pc:docMk/>
            <pc:sldMasterMk cId="3157866742" sldId="2147484157"/>
            <pc:sldLayoutMk cId="3284958651" sldId="214748417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25.723" v="107"/>
          <pc:sldLayoutMkLst>
            <pc:docMk/>
            <pc:sldMasterMk cId="3157866742" sldId="2147484157"/>
            <pc:sldLayoutMk cId="4128489659" sldId="2147484174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4:37.520" v="108"/>
        <pc:sldMasterMkLst>
          <pc:docMk/>
          <pc:sldMasterMk cId="2296105056" sldId="2147484175"/>
        </pc:sldMasterMkLst>
        <pc:sldLayoutChg chg="add del mod replId">
          <pc:chgData name="Jake McBride" userId="S::10931941@uvu.edu::62c27522-b273-4cfb-ae59-1d5203fc5c02" providerId="AD" clId="Web-{BE389BD3-A670-4453-9DE7-E46B9C510696}" dt="2021-09-03T04:14:37.520" v="108"/>
          <pc:sldLayoutMkLst>
            <pc:docMk/>
            <pc:sldMasterMk cId="2296105056" sldId="2147484175"/>
            <pc:sldLayoutMk cId="1940298838" sldId="214748417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37.520" v="108"/>
          <pc:sldLayoutMkLst>
            <pc:docMk/>
            <pc:sldMasterMk cId="2296105056" sldId="2147484175"/>
            <pc:sldLayoutMk cId="2532326866" sldId="214748417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37.520" v="108"/>
          <pc:sldLayoutMkLst>
            <pc:docMk/>
            <pc:sldMasterMk cId="2296105056" sldId="2147484175"/>
            <pc:sldLayoutMk cId="825441758" sldId="214748417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37.520" v="108"/>
          <pc:sldLayoutMkLst>
            <pc:docMk/>
            <pc:sldMasterMk cId="2296105056" sldId="2147484175"/>
            <pc:sldLayoutMk cId="1448724968" sldId="214748417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37.520" v="108"/>
          <pc:sldLayoutMkLst>
            <pc:docMk/>
            <pc:sldMasterMk cId="2296105056" sldId="2147484175"/>
            <pc:sldLayoutMk cId="1628704224" sldId="214748418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37.520" v="108"/>
          <pc:sldLayoutMkLst>
            <pc:docMk/>
            <pc:sldMasterMk cId="2296105056" sldId="2147484175"/>
            <pc:sldLayoutMk cId="651707014" sldId="214748418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37.520" v="108"/>
          <pc:sldLayoutMkLst>
            <pc:docMk/>
            <pc:sldMasterMk cId="2296105056" sldId="2147484175"/>
            <pc:sldLayoutMk cId="1185096638" sldId="214748418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37.520" v="108"/>
          <pc:sldLayoutMkLst>
            <pc:docMk/>
            <pc:sldMasterMk cId="2296105056" sldId="2147484175"/>
            <pc:sldLayoutMk cId="2207801349" sldId="214748418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37.520" v="108"/>
          <pc:sldLayoutMkLst>
            <pc:docMk/>
            <pc:sldMasterMk cId="2296105056" sldId="2147484175"/>
            <pc:sldLayoutMk cId="2245231306" sldId="214748418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37.520" v="108"/>
          <pc:sldLayoutMkLst>
            <pc:docMk/>
            <pc:sldMasterMk cId="2296105056" sldId="2147484175"/>
            <pc:sldLayoutMk cId="2145936353" sldId="214748418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37.520" v="108"/>
          <pc:sldLayoutMkLst>
            <pc:docMk/>
            <pc:sldMasterMk cId="2296105056" sldId="2147484175"/>
            <pc:sldLayoutMk cId="3174068957" sldId="2147484186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4:42.661" v="109"/>
        <pc:sldMasterMkLst>
          <pc:docMk/>
          <pc:sldMasterMk cId="3647229012" sldId="2147484187"/>
        </pc:sldMasterMkLst>
        <pc:sldLayoutChg chg="add del mod replId">
          <pc:chgData name="Jake McBride" userId="S::10931941@uvu.edu::62c27522-b273-4cfb-ae59-1d5203fc5c02" providerId="AD" clId="Web-{BE389BD3-A670-4453-9DE7-E46B9C510696}" dt="2021-09-03T04:14:42.661" v="109"/>
          <pc:sldLayoutMkLst>
            <pc:docMk/>
            <pc:sldMasterMk cId="3647229012" sldId="2147484187"/>
            <pc:sldLayoutMk cId="761250531" sldId="214748418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42.661" v="109"/>
          <pc:sldLayoutMkLst>
            <pc:docMk/>
            <pc:sldMasterMk cId="3647229012" sldId="2147484187"/>
            <pc:sldLayoutMk cId="1424814559" sldId="214748418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42.661" v="109"/>
          <pc:sldLayoutMkLst>
            <pc:docMk/>
            <pc:sldMasterMk cId="3647229012" sldId="2147484187"/>
            <pc:sldLayoutMk cId="2879244442" sldId="214748419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42.661" v="109"/>
          <pc:sldLayoutMkLst>
            <pc:docMk/>
            <pc:sldMasterMk cId="3647229012" sldId="2147484187"/>
            <pc:sldLayoutMk cId="84026826" sldId="214748419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42.661" v="109"/>
          <pc:sldLayoutMkLst>
            <pc:docMk/>
            <pc:sldMasterMk cId="3647229012" sldId="2147484187"/>
            <pc:sldLayoutMk cId="3027386475" sldId="214748419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42.661" v="109"/>
          <pc:sldLayoutMkLst>
            <pc:docMk/>
            <pc:sldMasterMk cId="3647229012" sldId="2147484187"/>
            <pc:sldLayoutMk cId="3148953022" sldId="214748419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42.661" v="109"/>
          <pc:sldLayoutMkLst>
            <pc:docMk/>
            <pc:sldMasterMk cId="3647229012" sldId="2147484187"/>
            <pc:sldLayoutMk cId="1565618084" sldId="214748419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42.661" v="109"/>
          <pc:sldLayoutMkLst>
            <pc:docMk/>
            <pc:sldMasterMk cId="3647229012" sldId="2147484187"/>
            <pc:sldLayoutMk cId="1858571626" sldId="214748419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42.661" v="109"/>
          <pc:sldLayoutMkLst>
            <pc:docMk/>
            <pc:sldMasterMk cId="3647229012" sldId="2147484187"/>
            <pc:sldLayoutMk cId="4251240267" sldId="214748419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42.661" v="109"/>
          <pc:sldLayoutMkLst>
            <pc:docMk/>
            <pc:sldMasterMk cId="3647229012" sldId="2147484187"/>
            <pc:sldLayoutMk cId="2400927319" sldId="214748419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42.661" v="109"/>
          <pc:sldLayoutMkLst>
            <pc:docMk/>
            <pc:sldMasterMk cId="3647229012" sldId="2147484187"/>
            <pc:sldLayoutMk cId="1429897813" sldId="2147484198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4:51.286" v="110"/>
        <pc:sldMasterMkLst>
          <pc:docMk/>
          <pc:sldMasterMk cId="2552450870" sldId="2147484199"/>
        </pc:sldMasterMkLst>
        <pc:sldLayoutChg chg="add del mod replId">
          <pc:chgData name="Jake McBride" userId="S::10931941@uvu.edu::62c27522-b273-4cfb-ae59-1d5203fc5c02" providerId="AD" clId="Web-{BE389BD3-A670-4453-9DE7-E46B9C510696}" dt="2021-09-03T04:14:51.286" v="110"/>
          <pc:sldLayoutMkLst>
            <pc:docMk/>
            <pc:sldMasterMk cId="2552450870" sldId="2147484199"/>
            <pc:sldLayoutMk cId="1701981476" sldId="214748420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51.286" v="110"/>
          <pc:sldLayoutMkLst>
            <pc:docMk/>
            <pc:sldMasterMk cId="2552450870" sldId="2147484199"/>
            <pc:sldLayoutMk cId="2762301550" sldId="214748420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51.286" v="110"/>
          <pc:sldLayoutMkLst>
            <pc:docMk/>
            <pc:sldMasterMk cId="2552450870" sldId="2147484199"/>
            <pc:sldLayoutMk cId="454145499" sldId="214748420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51.286" v="110"/>
          <pc:sldLayoutMkLst>
            <pc:docMk/>
            <pc:sldMasterMk cId="2552450870" sldId="2147484199"/>
            <pc:sldLayoutMk cId="368657797" sldId="214748420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51.286" v="110"/>
          <pc:sldLayoutMkLst>
            <pc:docMk/>
            <pc:sldMasterMk cId="2552450870" sldId="2147484199"/>
            <pc:sldLayoutMk cId="1624117719" sldId="214748420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51.286" v="110"/>
          <pc:sldLayoutMkLst>
            <pc:docMk/>
            <pc:sldMasterMk cId="2552450870" sldId="2147484199"/>
            <pc:sldLayoutMk cId="3142275007" sldId="214748420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51.286" v="110"/>
          <pc:sldLayoutMkLst>
            <pc:docMk/>
            <pc:sldMasterMk cId="2552450870" sldId="2147484199"/>
            <pc:sldLayoutMk cId="1907558576" sldId="214748420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51.286" v="110"/>
          <pc:sldLayoutMkLst>
            <pc:docMk/>
            <pc:sldMasterMk cId="2552450870" sldId="2147484199"/>
            <pc:sldLayoutMk cId="3936334369" sldId="214748420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51.286" v="110"/>
          <pc:sldLayoutMkLst>
            <pc:docMk/>
            <pc:sldMasterMk cId="2552450870" sldId="2147484199"/>
            <pc:sldLayoutMk cId="4163274398" sldId="214748420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51.286" v="110"/>
          <pc:sldLayoutMkLst>
            <pc:docMk/>
            <pc:sldMasterMk cId="2552450870" sldId="2147484199"/>
            <pc:sldLayoutMk cId="3142455827" sldId="214748420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51.286" v="110"/>
          <pc:sldLayoutMkLst>
            <pc:docMk/>
            <pc:sldMasterMk cId="2552450870" sldId="2147484199"/>
            <pc:sldLayoutMk cId="3507067539" sldId="214748421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51.286" v="110"/>
          <pc:sldLayoutMkLst>
            <pc:docMk/>
            <pc:sldMasterMk cId="2552450870" sldId="2147484199"/>
            <pc:sldLayoutMk cId="1183597126" sldId="214748421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51.286" v="110"/>
          <pc:sldLayoutMkLst>
            <pc:docMk/>
            <pc:sldMasterMk cId="2552450870" sldId="2147484199"/>
            <pc:sldLayoutMk cId="3492225095" sldId="214748421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51.286" v="110"/>
          <pc:sldLayoutMkLst>
            <pc:docMk/>
            <pc:sldMasterMk cId="2552450870" sldId="2147484199"/>
            <pc:sldLayoutMk cId="4197894431" sldId="214748421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51.286" v="110"/>
          <pc:sldLayoutMkLst>
            <pc:docMk/>
            <pc:sldMasterMk cId="2552450870" sldId="2147484199"/>
            <pc:sldLayoutMk cId="3091599031" sldId="214748421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4:51.286" v="110"/>
          <pc:sldLayoutMkLst>
            <pc:docMk/>
            <pc:sldMasterMk cId="2552450870" sldId="2147484199"/>
            <pc:sldLayoutMk cId="1737510880" sldId="2147484215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5:22.146" v="113"/>
        <pc:sldMasterMkLst>
          <pc:docMk/>
          <pc:sldMasterMk cId="2629345057" sldId="2147484216"/>
        </pc:sldMasterMkLst>
        <pc:sldLayoutChg chg="add del mod replId">
          <pc:chgData name="Jake McBride" userId="S::10931941@uvu.edu::62c27522-b273-4cfb-ae59-1d5203fc5c02" providerId="AD" clId="Web-{BE389BD3-A670-4453-9DE7-E46B9C510696}" dt="2021-09-03T04:15:22.146" v="113"/>
          <pc:sldLayoutMkLst>
            <pc:docMk/>
            <pc:sldMasterMk cId="2629345057" sldId="2147484216"/>
            <pc:sldLayoutMk cId="620466005" sldId="214748421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22.146" v="113"/>
          <pc:sldLayoutMkLst>
            <pc:docMk/>
            <pc:sldMasterMk cId="2629345057" sldId="2147484216"/>
            <pc:sldLayoutMk cId="3310581694" sldId="214748421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22.146" v="113"/>
          <pc:sldLayoutMkLst>
            <pc:docMk/>
            <pc:sldMasterMk cId="2629345057" sldId="2147484216"/>
            <pc:sldLayoutMk cId="3367610638" sldId="214748421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22.146" v="113"/>
          <pc:sldLayoutMkLst>
            <pc:docMk/>
            <pc:sldMasterMk cId="2629345057" sldId="2147484216"/>
            <pc:sldLayoutMk cId="2580230298" sldId="214748422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22.146" v="113"/>
          <pc:sldLayoutMkLst>
            <pc:docMk/>
            <pc:sldMasterMk cId="2629345057" sldId="2147484216"/>
            <pc:sldLayoutMk cId="3628819173" sldId="214748422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22.146" v="113"/>
          <pc:sldLayoutMkLst>
            <pc:docMk/>
            <pc:sldMasterMk cId="2629345057" sldId="2147484216"/>
            <pc:sldLayoutMk cId="2844146737" sldId="214748422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22.146" v="113"/>
          <pc:sldLayoutMkLst>
            <pc:docMk/>
            <pc:sldMasterMk cId="2629345057" sldId="2147484216"/>
            <pc:sldLayoutMk cId="3415632907" sldId="214748422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22.146" v="113"/>
          <pc:sldLayoutMkLst>
            <pc:docMk/>
            <pc:sldMasterMk cId="2629345057" sldId="2147484216"/>
            <pc:sldLayoutMk cId="954005747" sldId="214748422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22.146" v="113"/>
          <pc:sldLayoutMkLst>
            <pc:docMk/>
            <pc:sldMasterMk cId="2629345057" sldId="2147484216"/>
            <pc:sldLayoutMk cId="3757892254" sldId="214748422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22.146" v="113"/>
          <pc:sldLayoutMkLst>
            <pc:docMk/>
            <pc:sldMasterMk cId="2629345057" sldId="2147484216"/>
            <pc:sldLayoutMk cId="2208539705" sldId="214748422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22.146" v="113"/>
          <pc:sldLayoutMkLst>
            <pc:docMk/>
            <pc:sldMasterMk cId="2629345057" sldId="2147484216"/>
            <pc:sldLayoutMk cId="728511859" sldId="214748422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22.146" v="113"/>
          <pc:sldLayoutMkLst>
            <pc:docMk/>
            <pc:sldMasterMk cId="2629345057" sldId="2147484216"/>
            <pc:sldLayoutMk cId="1384700503" sldId="214748422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22.146" v="113"/>
          <pc:sldLayoutMkLst>
            <pc:docMk/>
            <pc:sldMasterMk cId="2629345057" sldId="2147484216"/>
            <pc:sldLayoutMk cId="2297318431" sldId="214748422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22.146" v="113"/>
          <pc:sldLayoutMkLst>
            <pc:docMk/>
            <pc:sldMasterMk cId="2629345057" sldId="2147484216"/>
            <pc:sldLayoutMk cId="2618563743" sldId="214748423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22.146" v="113"/>
          <pc:sldLayoutMkLst>
            <pc:docMk/>
            <pc:sldMasterMk cId="2629345057" sldId="2147484216"/>
            <pc:sldLayoutMk cId="2173648945" sldId="214748423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22.146" v="113"/>
          <pc:sldLayoutMkLst>
            <pc:docMk/>
            <pc:sldMasterMk cId="2629345057" sldId="2147484216"/>
            <pc:sldLayoutMk cId="1277844770" sldId="2147484232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5:52.568" v="114"/>
        <pc:sldMasterMkLst>
          <pc:docMk/>
          <pc:sldMasterMk cId="2275487859" sldId="2147484233"/>
        </pc:sldMasterMkLst>
        <pc:sldLayoutChg chg="add del mod replId">
          <pc:chgData name="Jake McBride" userId="S::10931941@uvu.edu::62c27522-b273-4cfb-ae59-1d5203fc5c02" providerId="AD" clId="Web-{BE389BD3-A670-4453-9DE7-E46B9C510696}" dt="2021-09-03T04:15:52.568" v="114"/>
          <pc:sldLayoutMkLst>
            <pc:docMk/>
            <pc:sldMasterMk cId="2275487859" sldId="2147484233"/>
            <pc:sldLayoutMk cId="777714138" sldId="214748423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2.568" v="114"/>
          <pc:sldLayoutMkLst>
            <pc:docMk/>
            <pc:sldMasterMk cId="2275487859" sldId="2147484233"/>
            <pc:sldLayoutMk cId="2034851207" sldId="214748423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2.568" v="114"/>
          <pc:sldLayoutMkLst>
            <pc:docMk/>
            <pc:sldMasterMk cId="2275487859" sldId="2147484233"/>
            <pc:sldLayoutMk cId="1062592359" sldId="214748423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2.568" v="114"/>
          <pc:sldLayoutMkLst>
            <pc:docMk/>
            <pc:sldMasterMk cId="2275487859" sldId="2147484233"/>
            <pc:sldLayoutMk cId="1139752648" sldId="214748423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2.568" v="114"/>
          <pc:sldLayoutMkLst>
            <pc:docMk/>
            <pc:sldMasterMk cId="2275487859" sldId="2147484233"/>
            <pc:sldLayoutMk cId="1820660856" sldId="214748423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2.568" v="114"/>
          <pc:sldLayoutMkLst>
            <pc:docMk/>
            <pc:sldMasterMk cId="2275487859" sldId="2147484233"/>
            <pc:sldLayoutMk cId="309347638" sldId="214748423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2.568" v="114"/>
          <pc:sldLayoutMkLst>
            <pc:docMk/>
            <pc:sldMasterMk cId="2275487859" sldId="2147484233"/>
            <pc:sldLayoutMk cId="962160580" sldId="214748424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2.568" v="114"/>
          <pc:sldLayoutMkLst>
            <pc:docMk/>
            <pc:sldMasterMk cId="2275487859" sldId="2147484233"/>
            <pc:sldLayoutMk cId="4232891954" sldId="214748424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2.568" v="114"/>
          <pc:sldLayoutMkLst>
            <pc:docMk/>
            <pc:sldMasterMk cId="2275487859" sldId="2147484233"/>
            <pc:sldLayoutMk cId="1412156086" sldId="214748424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2.568" v="114"/>
          <pc:sldLayoutMkLst>
            <pc:docMk/>
            <pc:sldMasterMk cId="2275487859" sldId="2147484233"/>
            <pc:sldLayoutMk cId="3198328122" sldId="214748424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2.568" v="114"/>
          <pc:sldLayoutMkLst>
            <pc:docMk/>
            <pc:sldMasterMk cId="2275487859" sldId="2147484233"/>
            <pc:sldLayoutMk cId="218684691" sldId="214748424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2.568" v="114"/>
          <pc:sldLayoutMkLst>
            <pc:docMk/>
            <pc:sldMasterMk cId="2275487859" sldId="2147484233"/>
            <pc:sldLayoutMk cId="3094321191" sldId="214748424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2.568" v="114"/>
          <pc:sldLayoutMkLst>
            <pc:docMk/>
            <pc:sldMasterMk cId="2275487859" sldId="2147484233"/>
            <pc:sldLayoutMk cId="3145605901" sldId="214748424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2.568" v="114"/>
          <pc:sldLayoutMkLst>
            <pc:docMk/>
            <pc:sldMasterMk cId="2275487859" sldId="2147484233"/>
            <pc:sldLayoutMk cId="2220408677" sldId="214748424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2.568" v="114"/>
          <pc:sldLayoutMkLst>
            <pc:docMk/>
            <pc:sldMasterMk cId="2275487859" sldId="2147484233"/>
            <pc:sldLayoutMk cId="455038456" sldId="214748424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2.568" v="114"/>
          <pc:sldLayoutMkLst>
            <pc:docMk/>
            <pc:sldMasterMk cId="2275487859" sldId="2147484233"/>
            <pc:sldLayoutMk cId="3580173355" sldId="2147484249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5:54.959" v="115"/>
        <pc:sldMasterMkLst>
          <pc:docMk/>
          <pc:sldMasterMk cId="1610263069" sldId="2147484250"/>
        </pc:sldMasterMkLst>
        <pc:sldLayoutChg chg="add del mod replId">
          <pc:chgData name="Jake McBride" userId="S::10931941@uvu.edu::62c27522-b273-4cfb-ae59-1d5203fc5c02" providerId="AD" clId="Web-{BE389BD3-A670-4453-9DE7-E46B9C510696}" dt="2021-09-03T04:15:54.959" v="115"/>
          <pc:sldLayoutMkLst>
            <pc:docMk/>
            <pc:sldMasterMk cId="1610263069" sldId="2147484250"/>
            <pc:sldLayoutMk cId="785673730" sldId="214748425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4.959" v="115"/>
          <pc:sldLayoutMkLst>
            <pc:docMk/>
            <pc:sldMasterMk cId="1610263069" sldId="2147484250"/>
            <pc:sldLayoutMk cId="2270530513" sldId="214748425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4.959" v="115"/>
          <pc:sldLayoutMkLst>
            <pc:docMk/>
            <pc:sldMasterMk cId="1610263069" sldId="2147484250"/>
            <pc:sldLayoutMk cId="2252875378" sldId="214748425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4.959" v="115"/>
          <pc:sldLayoutMkLst>
            <pc:docMk/>
            <pc:sldMasterMk cId="1610263069" sldId="2147484250"/>
            <pc:sldLayoutMk cId="2405281713" sldId="214748425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4.959" v="115"/>
          <pc:sldLayoutMkLst>
            <pc:docMk/>
            <pc:sldMasterMk cId="1610263069" sldId="2147484250"/>
            <pc:sldLayoutMk cId="881682019" sldId="214748425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4.959" v="115"/>
          <pc:sldLayoutMkLst>
            <pc:docMk/>
            <pc:sldMasterMk cId="1610263069" sldId="2147484250"/>
            <pc:sldLayoutMk cId="816064216" sldId="214748425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4.959" v="115"/>
          <pc:sldLayoutMkLst>
            <pc:docMk/>
            <pc:sldMasterMk cId="1610263069" sldId="2147484250"/>
            <pc:sldLayoutMk cId="2920466929" sldId="214748425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4.959" v="115"/>
          <pc:sldLayoutMkLst>
            <pc:docMk/>
            <pc:sldMasterMk cId="1610263069" sldId="2147484250"/>
            <pc:sldLayoutMk cId="2603369474" sldId="214748425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4.959" v="115"/>
          <pc:sldLayoutMkLst>
            <pc:docMk/>
            <pc:sldMasterMk cId="1610263069" sldId="2147484250"/>
            <pc:sldLayoutMk cId="450980821" sldId="214748425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4.959" v="115"/>
          <pc:sldLayoutMkLst>
            <pc:docMk/>
            <pc:sldMasterMk cId="1610263069" sldId="2147484250"/>
            <pc:sldLayoutMk cId="909729517" sldId="214748426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4.959" v="115"/>
          <pc:sldLayoutMkLst>
            <pc:docMk/>
            <pc:sldMasterMk cId="1610263069" sldId="2147484250"/>
            <pc:sldLayoutMk cId="878070865" sldId="214748426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4.959" v="115"/>
          <pc:sldLayoutMkLst>
            <pc:docMk/>
            <pc:sldMasterMk cId="1610263069" sldId="2147484250"/>
            <pc:sldLayoutMk cId="1630814498" sldId="214748426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4.959" v="115"/>
          <pc:sldLayoutMkLst>
            <pc:docMk/>
            <pc:sldMasterMk cId="1610263069" sldId="2147484250"/>
            <pc:sldLayoutMk cId="3041423978" sldId="214748426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4.959" v="115"/>
          <pc:sldLayoutMkLst>
            <pc:docMk/>
            <pc:sldMasterMk cId="1610263069" sldId="2147484250"/>
            <pc:sldLayoutMk cId="1146899699" sldId="214748426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4.959" v="115"/>
          <pc:sldLayoutMkLst>
            <pc:docMk/>
            <pc:sldMasterMk cId="1610263069" sldId="2147484250"/>
            <pc:sldLayoutMk cId="3040742502" sldId="214748426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5:54.959" v="115"/>
          <pc:sldLayoutMkLst>
            <pc:docMk/>
            <pc:sldMasterMk cId="1610263069" sldId="2147484250"/>
            <pc:sldLayoutMk cId="96025945" sldId="2147484266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6:06.819" v="116"/>
        <pc:sldMasterMkLst>
          <pc:docMk/>
          <pc:sldMasterMk cId="3301650915" sldId="2147484267"/>
        </pc:sldMasterMkLst>
        <pc:sldLayoutChg chg="add del mod replId">
          <pc:chgData name="Jake McBride" userId="S::10931941@uvu.edu::62c27522-b273-4cfb-ae59-1d5203fc5c02" providerId="AD" clId="Web-{BE389BD3-A670-4453-9DE7-E46B9C510696}" dt="2021-09-03T04:16:06.819" v="116"/>
          <pc:sldLayoutMkLst>
            <pc:docMk/>
            <pc:sldMasterMk cId="3301650915" sldId="2147484267"/>
            <pc:sldLayoutMk cId="962134527" sldId="214748426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06.819" v="116"/>
          <pc:sldLayoutMkLst>
            <pc:docMk/>
            <pc:sldMasterMk cId="3301650915" sldId="2147484267"/>
            <pc:sldLayoutMk cId="1224039801" sldId="214748426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06.819" v="116"/>
          <pc:sldLayoutMkLst>
            <pc:docMk/>
            <pc:sldMasterMk cId="3301650915" sldId="2147484267"/>
            <pc:sldLayoutMk cId="3612593442" sldId="214748427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06.819" v="116"/>
          <pc:sldLayoutMkLst>
            <pc:docMk/>
            <pc:sldMasterMk cId="3301650915" sldId="2147484267"/>
            <pc:sldLayoutMk cId="4010671208" sldId="214748427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06.819" v="116"/>
          <pc:sldLayoutMkLst>
            <pc:docMk/>
            <pc:sldMasterMk cId="3301650915" sldId="2147484267"/>
            <pc:sldLayoutMk cId="3044180533" sldId="214748427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06.819" v="116"/>
          <pc:sldLayoutMkLst>
            <pc:docMk/>
            <pc:sldMasterMk cId="3301650915" sldId="2147484267"/>
            <pc:sldLayoutMk cId="3368064370" sldId="214748427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06.819" v="116"/>
          <pc:sldLayoutMkLst>
            <pc:docMk/>
            <pc:sldMasterMk cId="3301650915" sldId="2147484267"/>
            <pc:sldLayoutMk cId="524052224" sldId="214748427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06.819" v="116"/>
          <pc:sldLayoutMkLst>
            <pc:docMk/>
            <pc:sldMasterMk cId="3301650915" sldId="2147484267"/>
            <pc:sldLayoutMk cId="3427052721" sldId="214748427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06.819" v="116"/>
          <pc:sldLayoutMkLst>
            <pc:docMk/>
            <pc:sldMasterMk cId="3301650915" sldId="2147484267"/>
            <pc:sldLayoutMk cId="120850136" sldId="214748427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06.819" v="116"/>
          <pc:sldLayoutMkLst>
            <pc:docMk/>
            <pc:sldMasterMk cId="3301650915" sldId="2147484267"/>
            <pc:sldLayoutMk cId="4180893941" sldId="214748427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06.819" v="116"/>
          <pc:sldLayoutMkLst>
            <pc:docMk/>
            <pc:sldMasterMk cId="3301650915" sldId="2147484267"/>
            <pc:sldLayoutMk cId="912141529" sldId="214748427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06.819" v="116"/>
          <pc:sldLayoutMkLst>
            <pc:docMk/>
            <pc:sldMasterMk cId="3301650915" sldId="2147484267"/>
            <pc:sldLayoutMk cId="1596210921" sldId="214748427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06.819" v="116"/>
          <pc:sldLayoutMkLst>
            <pc:docMk/>
            <pc:sldMasterMk cId="3301650915" sldId="2147484267"/>
            <pc:sldLayoutMk cId="370766552" sldId="214748428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06.819" v="116"/>
          <pc:sldLayoutMkLst>
            <pc:docMk/>
            <pc:sldMasterMk cId="3301650915" sldId="2147484267"/>
            <pc:sldLayoutMk cId="1289576642" sldId="214748428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06.819" v="116"/>
          <pc:sldLayoutMkLst>
            <pc:docMk/>
            <pc:sldMasterMk cId="3301650915" sldId="2147484267"/>
            <pc:sldLayoutMk cId="292987084" sldId="214748428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06.819" v="116"/>
          <pc:sldLayoutMkLst>
            <pc:docMk/>
            <pc:sldMasterMk cId="3301650915" sldId="2147484267"/>
            <pc:sldLayoutMk cId="2283045127" sldId="2147484283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6:11.569" v="117"/>
        <pc:sldMasterMkLst>
          <pc:docMk/>
          <pc:sldMasterMk cId="1395717601" sldId="2147484284"/>
        </pc:sldMasterMkLst>
        <pc:sldLayoutChg chg="add del mod replId">
          <pc:chgData name="Jake McBride" userId="S::10931941@uvu.edu::62c27522-b273-4cfb-ae59-1d5203fc5c02" providerId="AD" clId="Web-{BE389BD3-A670-4453-9DE7-E46B9C510696}" dt="2021-09-03T04:16:11.569" v="117"/>
          <pc:sldLayoutMkLst>
            <pc:docMk/>
            <pc:sldMasterMk cId="1395717601" sldId="2147484284"/>
            <pc:sldLayoutMk cId="3889197808" sldId="214748428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11.569" v="117"/>
          <pc:sldLayoutMkLst>
            <pc:docMk/>
            <pc:sldMasterMk cId="1395717601" sldId="2147484284"/>
            <pc:sldLayoutMk cId="1395904882" sldId="214748428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11.569" v="117"/>
          <pc:sldLayoutMkLst>
            <pc:docMk/>
            <pc:sldMasterMk cId="1395717601" sldId="2147484284"/>
            <pc:sldLayoutMk cId="3774738703" sldId="214748428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11.569" v="117"/>
          <pc:sldLayoutMkLst>
            <pc:docMk/>
            <pc:sldMasterMk cId="1395717601" sldId="2147484284"/>
            <pc:sldLayoutMk cId="154366802" sldId="214748428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11.569" v="117"/>
          <pc:sldLayoutMkLst>
            <pc:docMk/>
            <pc:sldMasterMk cId="1395717601" sldId="2147484284"/>
            <pc:sldLayoutMk cId="695065929" sldId="214748428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11.569" v="117"/>
          <pc:sldLayoutMkLst>
            <pc:docMk/>
            <pc:sldMasterMk cId="1395717601" sldId="2147484284"/>
            <pc:sldLayoutMk cId="1410694404" sldId="214748429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11.569" v="117"/>
          <pc:sldLayoutMkLst>
            <pc:docMk/>
            <pc:sldMasterMk cId="1395717601" sldId="2147484284"/>
            <pc:sldLayoutMk cId="120979875" sldId="214748429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11.569" v="117"/>
          <pc:sldLayoutMkLst>
            <pc:docMk/>
            <pc:sldMasterMk cId="1395717601" sldId="2147484284"/>
            <pc:sldLayoutMk cId="819310764" sldId="214748429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11.569" v="117"/>
          <pc:sldLayoutMkLst>
            <pc:docMk/>
            <pc:sldMasterMk cId="1395717601" sldId="2147484284"/>
            <pc:sldLayoutMk cId="3768324524" sldId="214748429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11.569" v="117"/>
          <pc:sldLayoutMkLst>
            <pc:docMk/>
            <pc:sldMasterMk cId="1395717601" sldId="2147484284"/>
            <pc:sldLayoutMk cId="2169920307" sldId="214748429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11.569" v="117"/>
          <pc:sldLayoutMkLst>
            <pc:docMk/>
            <pc:sldMasterMk cId="1395717601" sldId="2147484284"/>
            <pc:sldLayoutMk cId="1600673140" sldId="2147484295"/>
          </pc:sldLayoutMkLst>
        </pc:sldLayoutChg>
      </pc:sldMasterChg>
      <pc:sldMasterChg chg="add del addSldLayout delSldLayout modSldLayout">
        <pc:chgData name="Jake McBride" userId="S::10931941@uvu.edu::62c27522-b273-4cfb-ae59-1d5203fc5c02" providerId="AD" clId="Web-{BE389BD3-A670-4453-9DE7-E46B9C510696}" dt="2021-09-03T04:16:32.600" v="118"/>
        <pc:sldMasterMkLst>
          <pc:docMk/>
          <pc:sldMasterMk cId="763760762" sldId="2147484296"/>
        </pc:sldMasterMkLst>
        <pc:sldLayoutChg chg="add del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763760762" sldId="2147484296"/>
            <pc:sldLayoutMk cId="1549290957" sldId="2147484297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763760762" sldId="2147484296"/>
            <pc:sldLayoutMk cId="4034423308" sldId="2147484298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763760762" sldId="2147484296"/>
            <pc:sldLayoutMk cId="398020813" sldId="2147484299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763760762" sldId="2147484296"/>
            <pc:sldLayoutMk cId="194908244" sldId="2147484300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763760762" sldId="2147484296"/>
            <pc:sldLayoutMk cId="1717278732" sldId="2147484301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763760762" sldId="2147484296"/>
            <pc:sldLayoutMk cId="4175158409" sldId="2147484302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763760762" sldId="2147484296"/>
            <pc:sldLayoutMk cId="873412328" sldId="2147484303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763760762" sldId="2147484296"/>
            <pc:sldLayoutMk cId="1519922855" sldId="2147484304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763760762" sldId="2147484296"/>
            <pc:sldLayoutMk cId="3043710406" sldId="2147484305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763760762" sldId="2147484296"/>
            <pc:sldLayoutMk cId="2387074551" sldId="2147484306"/>
          </pc:sldLayoutMkLst>
        </pc:sldLayoutChg>
        <pc:sldLayoutChg chg="add del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763760762" sldId="2147484296"/>
            <pc:sldLayoutMk cId="3079913829" sldId="2147484307"/>
          </pc:sldLayoutMkLst>
        </pc:sldLayoutChg>
      </pc:sldMasterChg>
      <pc:sldMasterChg chg="add addSldLayout modSldLayout">
        <pc:chgData name="Jake McBride" userId="S::10931941@uvu.edu::62c27522-b273-4cfb-ae59-1d5203fc5c02" providerId="AD" clId="Web-{BE389BD3-A670-4453-9DE7-E46B9C510696}" dt="2021-09-03T04:16:32.600" v="118"/>
        <pc:sldMasterMkLst>
          <pc:docMk/>
          <pc:sldMasterMk cId="3958675745" sldId="2147484308"/>
        </pc:sldMasterMkLst>
        <pc:sldLayoutChg chg="add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3958675745" sldId="2147484308"/>
            <pc:sldLayoutMk cId="344662234" sldId="2147484309"/>
          </pc:sldLayoutMkLst>
        </pc:sldLayoutChg>
        <pc:sldLayoutChg chg="add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3958675745" sldId="2147484308"/>
            <pc:sldLayoutMk cId="2745752472" sldId="2147484310"/>
          </pc:sldLayoutMkLst>
        </pc:sldLayoutChg>
        <pc:sldLayoutChg chg="add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3958675745" sldId="2147484308"/>
            <pc:sldLayoutMk cId="168072369" sldId="2147484311"/>
          </pc:sldLayoutMkLst>
        </pc:sldLayoutChg>
        <pc:sldLayoutChg chg="add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3958675745" sldId="2147484308"/>
            <pc:sldLayoutMk cId="1149599372" sldId="2147484312"/>
          </pc:sldLayoutMkLst>
        </pc:sldLayoutChg>
        <pc:sldLayoutChg chg="add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3958675745" sldId="2147484308"/>
            <pc:sldLayoutMk cId="2823025212" sldId="2147484313"/>
          </pc:sldLayoutMkLst>
        </pc:sldLayoutChg>
        <pc:sldLayoutChg chg="add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3958675745" sldId="2147484308"/>
            <pc:sldLayoutMk cId="656034248" sldId="2147484314"/>
          </pc:sldLayoutMkLst>
        </pc:sldLayoutChg>
        <pc:sldLayoutChg chg="add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3958675745" sldId="2147484308"/>
            <pc:sldLayoutMk cId="2526336818" sldId="2147484315"/>
          </pc:sldLayoutMkLst>
        </pc:sldLayoutChg>
        <pc:sldLayoutChg chg="add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3958675745" sldId="2147484308"/>
            <pc:sldLayoutMk cId="421593530" sldId="2147484316"/>
          </pc:sldLayoutMkLst>
        </pc:sldLayoutChg>
        <pc:sldLayoutChg chg="add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3958675745" sldId="2147484308"/>
            <pc:sldLayoutMk cId="2289805154" sldId="2147484317"/>
          </pc:sldLayoutMkLst>
        </pc:sldLayoutChg>
        <pc:sldLayoutChg chg="add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3958675745" sldId="2147484308"/>
            <pc:sldLayoutMk cId="749027197" sldId="2147484318"/>
          </pc:sldLayoutMkLst>
        </pc:sldLayoutChg>
        <pc:sldLayoutChg chg="add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3958675745" sldId="2147484308"/>
            <pc:sldLayoutMk cId="2203767536" sldId="2147484319"/>
          </pc:sldLayoutMkLst>
        </pc:sldLayoutChg>
        <pc:sldLayoutChg chg="add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3958675745" sldId="2147484308"/>
            <pc:sldLayoutMk cId="1315981494" sldId="2147484320"/>
          </pc:sldLayoutMkLst>
        </pc:sldLayoutChg>
        <pc:sldLayoutChg chg="add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3958675745" sldId="2147484308"/>
            <pc:sldLayoutMk cId="138407865" sldId="2147484321"/>
          </pc:sldLayoutMkLst>
        </pc:sldLayoutChg>
        <pc:sldLayoutChg chg="add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3958675745" sldId="2147484308"/>
            <pc:sldLayoutMk cId="1430409650" sldId="2147484322"/>
          </pc:sldLayoutMkLst>
        </pc:sldLayoutChg>
        <pc:sldLayoutChg chg="add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3958675745" sldId="2147484308"/>
            <pc:sldLayoutMk cId="2874630376" sldId="2147484323"/>
          </pc:sldLayoutMkLst>
        </pc:sldLayoutChg>
        <pc:sldLayoutChg chg="add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3958675745" sldId="2147484308"/>
            <pc:sldLayoutMk cId="1450985059" sldId="2147484324"/>
          </pc:sldLayoutMkLst>
        </pc:sldLayoutChg>
        <pc:sldLayoutChg chg="add mod replId">
          <pc:chgData name="Jake McBride" userId="S::10931941@uvu.edu::62c27522-b273-4cfb-ae59-1d5203fc5c02" providerId="AD" clId="Web-{BE389BD3-A670-4453-9DE7-E46B9C510696}" dt="2021-09-03T04:16:32.600" v="118"/>
          <pc:sldLayoutMkLst>
            <pc:docMk/>
            <pc:sldMasterMk cId="3958675745" sldId="2147484308"/>
            <pc:sldLayoutMk cId="3015896916" sldId="2147484325"/>
          </pc:sldLayoutMkLst>
        </pc:sldLayoutChg>
      </pc:sldMasterChg>
    </pc:docChg>
  </pc:docChgLst>
  <pc:docChgLst>
    <pc:chgData name="Jake McBride" userId="S::10931941@uvu.edu::62c27522-b273-4cfb-ae59-1d5203fc5c02" providerId="AD" clId="Web-{AB32D3E0-2C08-4523-B7A6-469C69DE91FD}"/>
    <pc:docChg chg="mod modSld addMainMaster delMainMaster modMainMaster setSldSz">
      <pc:chgData name="Jake McBride" userId="S::10931941@uvu.edu::62c27522-b273-4cfb-ae59-1d5203fc5c02" providerId="AD" clId="Web-{AB32D3E0-2C08-4523-B7A6-469C69DE91FD}" dt="2021-09-03T03:58:41.421" v="73" actId="1076"/>
      <pc:docMkLst>
        <pc:docMk/>
      </pc:docMkLst>
      <pc:sldChg chg="modSp mod modClrScheme chgLayout">
        <pc:chgData name="Jake McBride" userId="S::10931941@uvu.edu::62c27522-b273-4cfb-ae59-1d5203fc5c02" providerId="AD" clId="Web-{AB32D3E0-2C08-4523-B7A6-469C69DE91FD}" dt="2021-09-03T03:58:41.421" v="73" actId="1076"/>
        <pc:sldMkLst>
          <pc:docMk/>
          <pc:sldMk cId="109857222" sldId="256"/>
        </pc:sldMkLst>
        <pc:spChg chg="mod ord">
          <ac:chgData name="Jake McBride" userId="S::10931941@uvu.edu::62c27522-b273-4cfb-ae59-1d5203fc5c02" providerId="AD" clId="Web-{AB32D3E0-2C08-4523-B7A6-469C69DE91FD}" dt="2021-09-03T03:57:33.887" v="62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ake McBride" userId="S::10931941@uvu.edu::62c27522-b273-4cfb-ae59-1d5203fc5c02" providerId="AD" clId="Web-{AB32D3E0-2C08-4523-B7A6-469C69DE91FD}" dt="2021-09-03T03:58:41.421" v="73" actId="1076"/>
          <ac:spMkLst>
            <pc:docMk/>
            <pc:sldMk cId="109857222" sldId="256"/>
            <ac:spMk id="3" creationId="{00000000-0000-0000-0000-000000000000}"/>
          </ac:spMkLst>
        </pc:spChg>
      </pc:sldChg>
      <pc:sldMasterChg chg="modSp del delSldLayout modSldLayout">
        <pc:chgData name="Jake McBride" userId="S::10931941@uvu.edu::62c27522-b273-4cfb-ae59-1d5203fc5c02" providerId="AD" clId="Web-{AB32D3E0-2C08-4523-B7A6-469C69DE91FD}" dt="2021-09-03T03:54:07.365" v="1"/>
        <pc:sldMasterMkLst>
          <pc:docMk/>
          <pc:sldMasterMk cId="2460954070" sldId="2147483660"/>
        </pc:sldMasterMkLst>
        <pc:spChg chg="mod">
          <ac:chgData name="Jake McBride" userId="S::10931941@uvu.edu::62c27522-b273-4cfb-ae59-1d5203fc5c02" providerId="AD" clId="Web-{AB32D3E0-2C08-4523-B7A6-469C69DE91FD}" dt="2021-09-03T03:54:07.303" v="0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Jake McBride" userId="S::10931941@uvu.edu::62c27522-b273-4cfb-ae59-1d5203fc5c02" providerId="AD" clId="Web-{AB32D3E0-2C08-4523-B7A6-469C69DE91FD}" dt="2021-09-03T03:54:07.303" v="0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Jake McBride" userId="S::10931941@uvu.edu::62c27522-b273-4cfb-ae59-1d5203fc5c02" providerId="AD" clId="Web-{AB32D3E0-2C08-4523-B7A6-469C69DE91FD}" dt="2021-09-03T03:54:07.303" v="0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Jake McBride" userId="S::10931941@uvu.edu::62c27522-b273-4cfb-ae59-1d5203fc5c02" providerId="AD" clId="Web-{AB32D3E0-2C08-4523-B7A6-469C69DE91FD}" dt="2021-09-03T03:54:07.303" v="0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Jake McBride" userId="S::10931941@uvu.edu::62c27522-b273-4cfb-ae59-1d5203fc5c02" providerId="AD" clId="Web-{AB32D3E0-2C08-4523-B7A6-469C69DE91FD}" dt="2021-09-03T03:54:07.303" v="0"/>
          <ac:spMkLst>
            <pc:docMk/>
            <pc:sldMasterMk cId="2460954070" sldId="2147483660"/>
            <ac:spMk id="6" creationId="{00000000-0000-0000-0000-000000000000}"/>
          </ac:spMkLst>
        </pc:spChg>
        <pc:sldLayoutChg chg="modSp del">
          <pc:chgData name="Jake McBride" userId="S::10931941@uvu.edu::62c27522-b273-4cfb-ae59-1d5203fc5c02" providerId="AD" clId="Web-{AB32D3E0-2C08-4523-B7A6-469C69DE91FD}" dt="2021-09-03T03:54:07.365" v="1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Jake McBride" userId="S::10931941@uvu.edu::62c27522-b273-4cfb-ae59-1d5203fc5c02" providerId="AD" clId="Web-{AB32D3E0-2C08-4523-B7A6-469C69DE91FD}" dt="2021-09-03T03:54:07.303" v="0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Jake McBride" userId="S::10931941@uvu.edu::62c27522-b273-4cfb-ae59-1d5203fc5c02" providerId="AD" clId="Web-{AB32D3E0-2C08-4523-B7A6-469C69DE91FD}" dt="2021-09-03T03:54:07.303" v="0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del">
          <pc:chgData name="Jake McBride" userId="S::10931941@uvu.edu::62c27522-b273-4cfb-ae59-1d5203fc5c02" providerId="AD" clId="Web-{AB32D3E0-2C08-4523-B7A6-469C69DE91FD}" dt="2021-09-03T03:54:07.365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Sp del">
          <pc:chgData name="Jake McBride" userId="S::10931941@uvu.edu::62c27522-b273-4cfb-ae59-1d5203fc5c02" providerId="AD" clId="Web-{AB32D3E0-2C08-4523-B7A6-469C69DE91FD}" dt="2021-09-03T03:54:07.365" v="1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Jake McBride" userId="S::10931941@uvu.edu::62c27522-b273-4cfb-ae59-1d5203fc5c02" providerId="AD" clId="Web-{AB32D3E0-2C08-4523-B7A6-469C69DE91FD}" dt="2021-09-03T03:54:07.303" v="0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Jake McBride" userId="S::10931941@uvu.edu::62c27522-b273-4cfb-ae59-1d5203fc5c02" providerId="AD" clId="Web-{AB32D3E0-2C08-4523-B7A6-469C69DE91FD}" dt="2021-09-03T03:54:07.303" v="0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 del">
          <pc:chgData name="Jake McBride" userId="S::10931941@uvu.edu::62c27522-b273-4cfb-ae59-1d5203fc5c02" providerId="AD" clId="Web-{AB32D3E0-2C08-4523-B7A6-469C69DE91FD}" dt="2021-09-03T03:54:07.365" v="1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Jake McBride" userId="S::10931941@uvu.edu::62c27522-b273-4cfb-ae59-1d5203fc5c02" providerId="AD" clId="Web-{AB32D3E0-2C08-4523-B7A6-469C69DE91FD}" dt="2021-09-03T03:54:07.303" v="0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Jake McBride" userId="S::10931941@uvu.edu::62c27522-b273-4cfb-ae59-1d5203fc5c02" providerId="AD" clId="Web-{AB32D3E0-2C08-4523-B7A6-469C69DE91FD}" dt="2021-09-03T03:54:07.303" v="0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 del">
          <pc:chgData name="Jake McBride" userId="S::10931941@uvu.edu::62c27522-b273-4cfb-ae59-1d5203fc5c02" providerId="AD" clId="Web-{AB32D3E0-2C08-4523-B7A6-469C69DE91FD}" dt="2021-09-03T03:54:07.365" v="1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Jake McBride" userId="S::10931941@uvu.edu::62c27522-b273-4cfb-ae59-1d5203fc5c02" providerId="AD" clId="Web-{AB32D3E0-2C08-4523-B7A6-469C69DE91FD}" dt="2021-09-03T03:54:07.303" v="0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Jake McBride" userId="S::10931941@uvu.edu::62c27522-b273-4cfb-ae59-1d5203fc5c02" providerId="AD" clId="Web-{AB32D3E0-2C08-4523-B7A6-469C69DE91FD}" dt="2021-09-03T03:54:07.303" v="0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Jake McBride" userId="S::10931941@uvu.edu::62c27522-b273-4cfb-ae59-1d5203fc5c02" providerId="AD" clId="Web-{AB32D3E0-2C08-4523-B7A6-469C69DE91FD}" dt="2021-09-03T03:54:07.303" v="0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Jake McBride" userId="S::10931941@uvu.edu::62c27522-b273-4cfb-ae59-1d5203fc5c02" providerId="AD" clId="Web-{AB32D3E0-2C08-4523-B7A6-469C69DE91FD}" dt="2021-09-03T03:54:07.303" v="0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Jake McBride" userId="S::10931941@uvu.edu::62c27522-b273-4cfb-ae59-1d5203fc5c02" providerId="AD" clId="Web-{AB32D3E0-2C08-4523-B7A6-469C69DE91FD}" dt="2021-09-03T03:54:07.303" v="0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del">
          <pc:chgData name="Jake McBride" userId="S::10931941@uvu.edu::62c27522-b273-4cfb-ae59-1d5203fc5c02" providerId="AD" clId="Web-{AB32D3E0-2C08-4523-B7A6-469C69DE91FD}" dt="2021-09-03T03:54:07.365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ake McBride" userId="S::10931941@uvu.edu::62c27522-b273-4cfb-ae59-1d5203fc5c02" providerId="AD" clId="Web-{AB32D3E0-2C08-4523-B7A6-469C69DE91FD}" dt="2021-09-03T03:54:07.365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Sp del">
          <pc:chgData name="Jake McBride" userId="S::10931941@uvu.edu::62c27522-b273-4cfb-ae59-1d5203fc5c02" providerId="AD" clId="Web-{AB32D3E0-2C08-4523-B7A6-469C69DE91FD}" dt="2021-09-03T03:54:07.365" v="1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Jake McBride" userId="S::10931941@uvu.edu::62c27522-b273-4cfb-ae59-1d5203fc5c02" providerId="AD" clId="Web-{AB32D3E0-2C08-4523-B7A6-469C69DE91FD}" dt="2021-09-03T03:54:07.303" v="0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Jake McBride" userId="S::10931941@uvu.edu::62c27522-b273-4cfb-ae59-1d5203fc5c02" providerId="AD" clId="Web-{AB32D3E0-2C08-4523-B7A6-469C69DE91FD}" dt="2021-09-03T03:54:07.303" v="0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Jake McBride" userId="S::10931941@uvu.edu::62c27522-b273-4cfb-ae59-1d5203fc5c02" providerId="AD" clId="Web-{AB32D3E0-2C08-4523-B7A6-469C69DE91FD}" dt="2021-09-03T03:54:07.303" v="0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 del">
          <pc:chgData name="Jake McBride" userId="S::10931941@uvu.edu::62c27522-b273-4cfb-ae59-1d5203fc5c02" providerId="AD" clId="Web-{AB32D3E0-2C08-4523-B7A6-469C69DE91FD}" dt="2021-09-03T03:54:07.365" v="1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Jake McBride" userId="S::10931941@uvu.edu::62c27522-b273-4cfb-ae59-1d5203fc5c02" providerId="AD" clId="Web-{AB32D3E0-2C08-4523-B7A6-469C69DE91FD}" dt="2021-09-03T03:54:07.303" v="0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Jake McBride" userId="S::10931941@uvu.edu::62c27522-b273-4cfb-ae59-1d5203fc5c02" providerId="AD" clId="Web-{AB32D3E0-2C08-4523-B7A6-469C69DE91FD}" dt="2021-09-03T03:54:07.303" v="0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Jake McBride" userId="S::10931941@uvu.edu::62c27522-b273-4cfb-ae59-1d5203fc5c02" providerId="AD" clId="Web-{AB32D3E0-2C08-4523-B7A6-469C69DE91FD}" dt="2021-09-03T03:54:07.303" v="0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del">
          <pc:chgData name="Jake McBride" userId="S::10931941@uvu.edu::62c27522-b273-4cfb-ae59-1d5203fc5c02" providerId="AD" clId="Web-{AB32D3E0-2C08-4523-B7A6-469C69DE91FD}" dt="2021-09-03T03:54:07.365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Sp del">
          <pc:chgData name="Jake McBride" userId="S::10931941@uvu.edu::62c27522-b273-4cfb-ae59-1d5203fc5c02" providerId="AD" clId="Web-{AB32D3E0-2C08-4523-B7A6-469C69DE91FD}" dt="2021-09-03T03:54:07.365" v="1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Jake McBride" userId="S::10931941@uvu.edu::62c27522-b273-4cfb-ae59-1d5203fc5c02" providerId="AD" clId="Web-{AB32D3E0-2C08-4523-B7A6-469C69DE91FD}" dt="2021-09-03T03:54:07.303" v="0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Jake McBride" userId="S::10931941@uvu.edu::62c27522-b273-4cfb-ae59-1d5203fc5c02" providerId="AD" clId="Web-{AB32D3E0-2C08-4523-B7A6-469C69DE91FD}" dt="2021-09-03T03:54:07.303" v="0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  <pc:sldMasterChg chg="add addSldLayout modSldLayout">
        <pc:chgData name="Jake McBride" userId="S::10931941@uvu.edu::62c27522-b273-4cfb-ae59-1d5203fc5c02" providerId="AD" clId="Web-{AB32D3E0-2C08-4523-B7A6-469C69DE91FD}" dt="2021-09-03T03:54:07.365" v="1"/>
        <pc:sldMasterMkLst>
          <pc:docMk/>
          <pc:sldMasterMk cId="2568260888" sldId="2147483672"/>
        </pc:sldMasterMkLst>
        <pc:sldLayoutChg chg="add mod replId">
          <pc:chgData name="Jake McBride" userId="S::10931941@uvu.edu::62c27522-b273-4cfb-ae59-1d5203fc5c02" providerId="AD" clId="Web-{AB32D3E0-2C08-4523-B7A6-469C69DE91FD}" dt="2021-09-03T03:54:07.365" v="1"/>
          <pc:sldLayoutMkLst>
            <pc:docMk/>
            <pc:sldMasterMk cId="2568260888" sldId="2147483672"/>
            <pc:sldLayoutMk cId="4259149758" sldId="2147483673"/>
          </pc:sldLayoutMkLst>
        </pc:sldLayoutChg>
        <pc:sldLayoutChg chg="add mod replId">
          <pc:chgData name="Jake McBride" userId="S::10931941@uvu.edu::62c27522-b273-4cfb-ae59-1d5203fc5c02" providerId="AD" clId="Web-{AB32D3E0-2C08-4523-B7A6-469C69DE91FD}" dt="2021-09-03T03:54:07.365" v="1"/>
          <pc:sldLayoutMkLst>
            <pc:docMk/>
            <pc:sldMasterMk cId="2568260888" sldId="2147483672"/>
            <pc:sldLayoutMk cId="2311537929" sldId="2147483674"/>
          </pc:sldLayoutMkLst>
        </pc:sldLayoutChg>
        <pc:sldLayoutChg chg="add mod replId">
          <pc:chgData name="Jake McBride" userId="S::10931941@uvu.edu::62c27522-b273-4cfb-ae59-1d5203fc5c02" providerId="AD" clId="Web-{AB32D3E0-2C08-4523-B7A6-469C69DE91FD}" dt="2021-09-03T03:54:07.365" v="1"/>
          <pc:sldLayoutMkLst>
            <pc:docMk/>
            <pc:sldMasterMk cId="2568260888" sldId="2147483672"/>
            <pc:sldLayoutMk cId="1844474474" sldId="2147483675"/>
          </pc:sldLayoutMkLst>
        </pc:sldLayoutChg>
        <pc:sldLayoutChg chg="add mod replId">
          <pc:chgData name="Jake McBride" userId="S::10931941@uvu.edu::62c27522-b273-4cfb-ae59-1d5203fc5c02" providerId="AD" clId="Web-{AB32D3E0-2C08-4523-B7A6-469C69DE91FD}" dt="2021-09-03T03:54:07.365" v="1"/>
          <pc:sldLayoutMkLst>
            <pc:docMk/>
            <pc:sldMasterMk cId="2568260888" sldId="2147483672"/>
            <pc:sldLayoutMk cId="699181136" sldId="2147483676"/>
          </pc:sldLayoutMkLst>
        </pc:sldLayoutChg>
        <pc:sldLayoutChg chg="add mod replId">
          <pc:chgData name="Jake McBride" userId="S::10931941@uvu.edu::62c27522-b273-4cfb-ae59-1d5203fc5c02" providerId="AD" clId="Web-{AB32D3E0-2C08-4523-B7A6-469C69DE91FD}" dt="2021-09-03T03:54:07.365" v="1"/>
          <pc:sldLayoutMkLst>
            <pc:docMk/>
            <pc:sldMasterMk cId="2568260888" sldId="2147483672"/>
            <pc:sldLayoutMk cId="1168874476" sldId="2147483677"/>
          </pc:sldLayoutMkLst>
        </pc:sldLayoutChg>
        <pc:sldLayoutChg chg="add mod replId">
          <pc:chgData name="Jake McBride" userId="S::10931941@uvu.edu::62c27522-b273-4cfb-ae59-1d5203fc5c02" providerId="AD" clId="Web-{AB32D3E0-2C08-4523-B7A6-469C69DE91FD}" dt="2021-09-03T03:54:07.365" v="1"/>
          <pc:sldLayoutMkLst>
            <pc:docMk/>
            <pc:sldMasterMk cId="2568260888" sldId="2147483672"/>
            <pc:sldLayoutMk cId="3733049889" sldId="2147483678"/>
          </pc:sldLayoutMkLst>
        </pc:sldLayoutChg>
        <pc:sldLayoutChg chg="add mod replId">
          <pc:chgData name="Jake McBride" userId="S::10931941@uvu.edu::62c27522-b273-4cfb-ae59-1d5203fc5c02" providerId="AD" clId="Web-{AB32D3E0-2C08-4523-B7A6-469C69DE91FD}" dt="2021-09-03T03:54:07.365" v="1"/>
          <pc:sldLayoutMkLst>
            <pc:docMk/>
            <pc:sldMasterMk cId="2568260888" sldId="2147483672"/>
            <pc:sldLayoutMk cId="2270376646" sldId="2147483679"/>
          </pc:sldLayoutMkLst>
        </pc:sldLayoutChg>
        <pc:sldLayoutChg chg="add mod replId">
          <pc:chgData name="Jake McBride" userId="S::10931941@uvu.edu::62c27522-b273-4cfb-ae59-1d5203fc5c02" providerId="AD" clId="Web-{AB32D3E0-2C08-4523-B7A6-469C69DE91FD}" dt="2021-09-03T03:54:07.365" v="1"/>
          <pc:sldLayoutMkLst>
            <pc:docMk/>
            <pc:sldMasterMk cId="2568260888" sldId="2147483672"/>
            <pc:sldLayoutMk cId="722794682" sldId="2147483680"/>
          </pc:sldLayoutMkLst>
        </pc:sldLayoutChg>
        <pc:sldLayoutChg chg="add mod replId">
          <pc:chgData name="Jake McBride" userId="S::10931941@uvu.edu::62c27522-b273-4cfb-ae59-1d5203fc5c02" providerId="AD" clId="Web-{AB32D3E0-2C08-4523-B7A6-469C69DE91FD}" dt="2021-09-03T03:54:07.365" v="1"/>
          <pc:sldLayoutMkLst>
            <pc:docMk/>
            <pc:sldMasterMk cId="2568260888" sldId="2147483672"/>
            <pc:sldLayoutMk cId="1345052480" sldId="2147483681"/>
          </pc:sldLayoutMkLst>
        </pc:sldLayoutChg>
        <pc:sldLayoutChg chg="add mod replId">
          <pc:chgData name="Jake McBride" userId="S::10931941@uvu.edu::62c27522-b273-4cfb-ae59-1d5203fc5c02" providerId="AD" clId="Web-{AB32D3E0-2C08-4523-B7A6-469C69DE91FD}" dt="2021-09-03T03:54:07.365" v="1"/>
          <pc:sldLayoutMkLst>
            <pc:docMk/>
            <pc:sldMasterMk cId="2568260888" sldId="2147483672"/>
            <pc:sldLayoutMk cId="2670670868" sldId="2147483682"/>
          </pc:sldLayoutMkLst>
        </pc:sldLayoutChg>
        <pc:sldLayoutChg chg="add mod replId">
          <pc:chgData name="Jake McBride" userId="S::10931941@uvu.edu::62c27522-b273-4cfb-ae59-1d5203fc5c02" providerId="AD" clId="Web-{AB32D3E0-2C08-4523-B7A6-469C69DE91FD}" dt="2021-09-03T03:54:07.365" v="1"/>
          <pc:sldLayoutMkLst>
            <pc:docMk/>
            <pc:sldMasterMk cId="2568260888" sldId="2147483672"/>
            <pc:sldLayoutMk cId="1606435490" sldId="2147483683"/>
          </pc:sldLayoutMkLst>
        </pc:sldLayoutChg>
      </pc:sldMasterChg>
    </pc:docChg>
  </pc:docChgLst>
  <pc:docChgLst>
    <pc:chgData name="Jake McBride" userId="62c27522-b273-4cfb-ae59-1d5203fc5c02" providerId="ADAL" clId="{D6986020-5E71-461A-B8CE-D805E64E76C4}"/>
    <pc:docChg chg="undo redo custSel modSld">
      <pc:chgData name="Jake McBride" userId="62c27522-b273-4cfb-ae59-1d5203fc5c02" providerId="ADAL" clId="{D6986020-5E71-461A-B8CE-D805E64E76C4}" dt="2021-11-01T04:34:00.680" v="419" actId="14734"/>
      <pc:docMkLst>
        <pc:docMk/>
      </pc:docMkLst>
      <pc:sldChg chg="addSp delSp modSp mod">
        <pc:chgData name="Jake McBride" userId="62c27522-b273-4cfb-ae59-1d5203fc5c02" providerId="ADAL" clId="{D6986020-5E71-461A-B8CE-D805E64E76C4}" dt="2021-11-01T04:34:00.680" v="419" actId="14734"/>
        <pc:sldMkLst>
          <pc:docMk/>
          <pc:sldMk cId="109857222" sldId="256"/>
        </pc:sldMkLst>
        <pc:spChg chg="mod">
          <ac:chgData name="Jake McBride" userId="62c27522-b273-4cfb-ae59-1d5203fc5c02" providerId="ADAL" clId="{D6986020-5E71-461A-B8CE-D805E64E76C4}" dt="2021-11-01T03:58:10.110" v="237" actId="1076"/>
          <ac:spMkLst>
            <pc:docMk/>
            <pc:sldMk cId="109857222" sldId="256"/>
            <ac:spMk id="4" creationId="{371CB517-B38F-44A7-9546-BD2DA01E4048}"/>
          </ac:spMkLst>
        </pc:spChg>
        <pc:spChg chg="add del mod">
          <ac:chgData name="Jake McBride" userId="62c27522-b273-4cfb-ae59-1d5203fc5c02" providerId="ADAL" clId="{D6986020-5E71-461A-B8CE-D805E64E76C4}" dt="2021-11-01T04:05:46.956" v="326" actId="478"/>
          <ac:spMkLst>
            <pc:docMk/>
            <pc:sldMk cId="109857222" sldId="256"/>
            <ac:spMk id="9" creationId="{2FF65164-39B6-4571-8191-927149DE3A7A}"/>
          </ac:spMkLst>
        </pc:spChg>
        <pc:spChg chg="add del mod">
          <ac:chgData name="Jake McBride" userId="62c27522-b273-4cfb-ae59-1d5203fc5c02" providerId="ADAL" clId="{D6986020-5E71-461A-B8CE-D805E64E76C4}" dt="2021-11-01T04:05:39.397" v="318" actId="478"/>
          <ac:spMkLst>
            <pc:docMk/>
            <pc:sldMk cId="109857222" sldId="256"/>
            <ac:spMk id="10" creationId="{9AE0ECFB-AAA2-4B60-B713-5AB929A213C9}"/>
          </ac:spMkLst>
        </pc:spChg>
        <pc:spChg chg="add del mod ord">
          <ac:chgData name="Jake McBride" userId="62c27522-b273-4cfb-ae59-1d5203fc5c02" providerId="ADAL" clId="{D6986020-5E71-461A-B8CE-D805E64E76C4}" dt="2021-11-01T04:05:44.221" v="323" actId="478"/>
          <ac:spMkLst>
            <pc:docMk/>
            <pc:sldMk cId="109857222" sldId="256"/>
            <ac:spMk id="17" creationId="{BF3BD12C-74F4-45B6-B437-10DE437CB853}"/>
          </ac:spMkLst>
        </pc:spChg>
        <pc:spChg chg="add del mod">
          <ac:chgData name="Jake McBride" userId="62c27522-b273-4cfb-ae59-1d5203fc5c02" providerId="ADAL" clId="{D6986020-5E71-461A-B8CE-D805E64E76C4}" dt="2021-11-01T04:05:35.555" v="316" actId="478"/>
          <ac:spMkLst>
            <pc:docMk/>
            <pc:sldMk cId="109857222" sldId="256"/>
            <ac:spMk id="19" creationId="{185A6154-CA7C-435D-A9CC-87A63AFDE9F4}"/>
          </ac:spMkLst>
        </pc:spChg>
        <pc:spChg chg="add del mod ord">
          <ac:chgData name="Jake McBride" userId="62c27522-b273-4cfb-ae59-1d5203fc5c02" providerId="ADAL" clId="{D6986020-5E71-461A-B8CE-D805E64E76C4}" dt="2021-11-01T04:05:31.595" v="313" actId="478"/>
          <ac:spMkLst>
            <pc:docMk/>
            <pc:sldMk cId="109857222" sldId="256"/>
            <ac:spMk id="20" creationId="{421E5A70-E82E-4A5B-90F6-0FA1D2EE81EF}"/>
          </ac:spMkLst>
        </pc:spChg>
        <pc:spChg chg="add del mod">
          <ac:chgData name="Jake McBride" userId="62c27522-b273-4cfb-ae59-1d5203fc5c02" providerId="ADAL" clId="{D6986020-5E71-461A-B8CE-D805E64E76C4}" dt="2021-11-01T04:05:37.444" v="317" actId="478"/>
          <ac:spMkLst>
            <pc:docMk/>
            <pc:sldMk cId="109857222" sldId="256"/>
            <ac:spMk id="21" creationId="{88BC128C-D31E-48B0-9A6F-293A1A8A8DE5}"/>
          </ac:spMkLst>
        </pc:spChg>
        <pc:spChg chg="add del mod">
          <ac:chgData name="Jake McBride" userId="62c27522-b273-4cfb-ae59-1d5203fc5c02" providerId="ADAL" clId="{D6986020-5E71-461A-B8CE-D805E64E76C4}" dt="2021-11-01T04:05:30.080" v="311" actId="478"/>
          <ac:spMkLst>
            <pc:docMk/>
            <pc:sldMk cId="109857222" sldId="256"/>
            <ac:spMk id="22" creationId="{4459E4CD-D595-4A13-B5E1-AA56358A278D}"/>
          </ac:spMkLst>
        </pc:spChg>
        <pc:spChg chg="add del mod">
          <ac:chgData name="Jake McBride" userId="62c27522-b273-4cfb-ae59-1d5203fc5c02" providerId="ADAL" clId="{D6986020-5E71-461A-B8CE-D805E64E76C4}" dt="2021-11-01T04:05:29.221" v="310" actId="478"/>
          <ac:spMkLst>
            <pc:docMk/>
            <pc:sldMk cId="109857222" sldId="256"/>
            <ac:spMk id="23" creationId="{10319F50-3FEC-4A28-9F92-D37193CC12B1}"/>
          </ac:spMkLst>
        </pc:spChg>
        <pc:spChg chg="add del mod">
          <ac:chgData name="Jake McBride" userId="62c27522-b273-4cfb-ae59-1d5203fc5c02" providerId="ADAL" clId="{D6986020-5E71-461A-B8CE-D805E64E76C4}" dt="2021-11-01T04:05:40.756" v="319" actId="478"/>
          <ac:spMkLst>
            <pc:docMk/>
            <pc:sldMk cId="109857222" sldId="256"/>
            <ac:spMk id="28" creationId="{D224CDC6-C1F3-4CB6-BD78-122B8C40B999}"/>
          </ac:spMkLst>
        </pc:spChg>
        <pc:spChg chg="mod">
          <ac:chgData name="Jake McBride" userId="62c27522-b273-4cfb-ae59-1d5203fc5c02" providerId="ADAL" clId="{D6986020-5E71-461A-B8CE-D805E64E76C4}" dt="2021-11-01T04:06:40.345" v="328"/>
          <ac:spMkLst>
            <pc:docMk/>
            <pc:sldMk cId="109857222" sldId="256"/>
            <ac:spMk id="30" creationId="{3F36843B-EA84-40DE-90AA-ACABA3296BDA}"/>
          </ac:spMkLst>
        </pc:spChg>
        <pc:graphicFrameChg chg="add del">
          <ac:chgData name="Jake McBride" userId="62c27522-b273-4cfb-ae59-1d5203fc5c02" providerId="ADAL" clId="{D6986020-5E71-461A-B8CE-D805E64E76C4}" dt="2021-11-01T04:07:10.163" v="330" actId="21"/>
          <ac:graphicFrameMkLst>
            <pc:docMk/>
            <pc:sldMk cId="109857222" sldId="256"/>
            <ac:graphicFrameMk id="5" creationId="{3192F6E9-68C9-48D4-B26E-10FA136C9B79}"/>
          </ac:graphicFrameMkLst>
        </pc:graphicFrameChg>
        <pc:graphicFrameChg chg="add mod modGraphic">
          <ac:chgData name="Jake McBride" userId="62c27522-b273-4cfb-ae59-1d5203fc5c02" providerId="ADAL" clId="{D6986020-5E71-461A-B8CE-D805E64E76C4}" dt="2021-11-01T04:34:00.680" v="419" actId="14734"/>
          <ac:graphicFrameMkLst>
            <pc:docMk/>
            <pc:sldMk cId="109857222" sldId="256"/>
            <ac:graphicFrameMk id="27" creationId="{B37F6C36-8463-4F8C-AFE8-141075B4F4B7}"/>
          </ac:graphicFrameMkLst>
        </pc:graphicFrameChg>
        <pc:graphicFrameChg chg="del modGraphic">
          <ac:chgData name="Jake McBride" userId="62c27522-b273-4cfb-ae59-1d5203fc5c02" providerId="ADAL" clId="{D6986020-5E71-461A-B8CE-D805E64E76C4}" dt="2021-11-01T03:20:11.565" v="1" actId="478"/>
          <ac:graphicFrameMkLst>
            <pc:docMk/>
            <pc:sldMk cId="109857222" sldId="256"/>
            <ac:graphicFrameMk id="31" creationId="{AC84CF29-EBA5-48CB-81C3-C389B69A2A78}"/>
          </ac:graphicFrameMkLst>
        </pc:graphicFrameChg>
        <pc:graphicFrameChg chg="add del mod">
          <ac:chgData name="Jake McBride" userId="62c27522-b273-4cfb-ae59-1d5203fc5c02" providerId="ADAL" clId="{D6986020-5E71-461A-B8CE-D805E64E76C4}" dt="2021-11-01T04:08:50.709" v="341"/>
          <ac:graphicFrameMkLst>
            <pc:docMk/>
            <pc:sldMk cId="109857222" sldId="256"/>
            <ac:graphicFrameMk id="31" creationId="{CA0B1739-D719-4B11-870D-42ADBDC5486B}"/>
          </ac:graphicFrameMkLst>
        </pc:graphicFrameChg>
        <pc:picChg chg="add del mod">
          <ac:chgData name="Jake McBride" userId="62c27522-b273-4cfb-ae59-1d5203fc5c02" providerId="ADAL" clId="{D6986020-5E71-461A-B8CE-D805E64E76C4}" dt="2021-11-01T04:05:44.893" v="324" actId="478"/>
          <ac:picMkLst>
            <pc:docMk/>
            <pc:sldMk cId="109857222" sldId="256"/>
            <ac:picMk id="7" creationId="{57FDF305-2BD1-4FF8-A6B3-5E65612EDE0D}"/>
          </ac:picMkLst>
        </pc:picChg>
        <pc:picChg chg="ord">
          <ac:chgData name="Jake McBride" userId="62c27522-b273-4cfb-ae59-1d5203fc5c02" providerId="ADAL" clId="{D6986020-5E71-461A-B8CE-D805E64E76C4}" dt="2021-11-01T04:02:46.427" v="268" actId="167"/>
          <ac:picMkLst>
            <pc:docMk/>
            <pc:sldMk cId="109857222" sldId="256"/>
            <ac:picMk id="8" creationId="{F2B12732-EE7A-4ED5-89D6-2A82A1764AD6}"/>
          </ac:picMkLst>
        </pc:picChg>
        <pc:picChg chg="add del mod">
          <ac:chgData name="Jake McBride" userId="62c27522-b273-4cfb-ae59-1d5203fc5c02" providerId="ADAL" clId="{D6986020-5E71-461A-B8CE-D805E64E76C4}" dt="2021-11-01T04:05:45.488" v="325" actId="478"/>
          <ac:picMkLst>
            <pc:docMk/>
            <pc:sldMk cId="109857222" sldId="256"/>
            <ac:picMk id="1026" creationId="{74FA9CCA-BA35-49B3-841B-D6458DF61CF4}"/>
          </ac:picMkLst>
        </pc:picChg>
        <pc:picChg chg="add del mod">
          <ac:chgData name="Jake McBride" userId="62c27522-b273-4cfb-ae59-1d5203fc5c02" providerId="ADAL" clId="{D6986020-5E71-461A-B8CE-D805E64E76C4}" dt="2021-11-01T03:58:02.035" v="234"/>
          <ac:picMkLst>
            <pc:docMk/>
            <pc:sldMk cId="109857222" sldId="256"/>
            <ac:picMk id="1028" creationId="{F4C9A8F1-2E2B-42F6-A61B-71148953E9A7}"/>
          </ac:picMkLst>
        </pc:picChg>
        <pc:picChg chg="add del mod">
          <ac:chgData name="Jake McBride" userId="62c27522-b273-4cfb-ae59-1d5203fc5c02" providerId="ADAL" clId="{D6986020-5E71-461A-B8CE-D805E64E76C4}" dt="2021-11-01T03:58:10.719" v="238"/>
          <ac:picMkLst>
            <pc:docMk/>
            <pc:sldMk cId="109857222" sldId="256"/>
            <ac:picMk id="1030" creationId="{6B7CD1F9-ADBC-4E89-9343-6570EEED37EE}"/>
          </ac:picMkLst>
        </pc:picChg>
        <pc:picChg chg="add del mod">
          <ac:chgData name="Jake McBride" userId="62c27522-b273-4cfb-ae59-1d5203fc5c02" providerId="ADAL" clId="{D6986020-5E71-461A-B8CE-D805E64E76C4}" dt="2021-11-01T04:05:42.128" v="321" actId="478"/>
          <ac:picMkLst>
            <pc:docMk/>
            <pc:sldMk cId="109857222" sldId="256"/>
            <ac:picMk id="1032" creationId="{C0B0CDAC-5817-4142-BDE5-D06C48C1C756}"/>
          </ac:picMkLst>
        </pc:picChg>
        <pc:picChg chg="add del mod">
          <ac:chgData name="Jake McBride" userId="62c27522-b273-4cfb-ae59-1d5203fc5c02" providerId="ADAL" clId="{D6986020-5E71-461A-B8CE-D805E64E76C4}" dt="2021-11-01T04:05:41.440" v="320" actId="478"/>
          <ac:picMkLst>
            <pc:docMk/>
            <pc:sldMk cId="109857222" sldId="256"/>
            <ac:picMk id="1034" creationId="{61EDEBC7-0F0D-49C4-9012-2890C8A1DD13}"/>
          </ac:picMkLst>
        </pc:picChg>
      </pc:sldChg>
    </pc:docChg>
  </pc:docChgLst>
  <pc:docChgLst>
    <pc:chgData name="Jake McBride" userId="62c27522-b273-4cfb-ae59-1d5203fc5c02" providerId="ADAL" clId="{91E2AC0C-99E8-478E-83AB-FF667C4F4313}"/>
    <pc:docChg chg="undo custSel modSld">
      <pc:chgData name="Jake McBride" userId="62c27522-b273-4cfb-ae59-1d5203fc5c02" providerId="ADAL" clId="{91E2AC0C-99E8-478E-83AB-FF667C4F4313}" dt="2021-10-09T02:59:55.691" v="9" actId="255"/>
      <pc:docMkLst>
        <pc:docMk/>
      </pc:docMkLst>
      <pc:sldChg chg="addSp delSp modSp mod">
        <pc:chgData name="Jake McBride" userId="62c27522-b273-4cfb-ae59-1d5203fc5c02" providerId="ADAL" clId="{91E2AC0C-99E8-478E-83AB-FF667C4F4313}" dt="2021-10-09T02:59:55.691" v="9" actId="255"/>
        <pc:sldMkLst>
          <pc:docMk/>
          <pc:sldMk cId="109857222" sldId="256"/>
        </pc:sldMkLst>
        <pc:spChg chg="mod">
          <ac:chgData name="Jake McBride" userId="62c27522-b273-4cfb-ae59-1d5203fc5c02" providerId="ADAL" clId="{91E2AC0C-99E8-478E-83AB-FF667C4F4313}" dt="2021-10-09T02:59:55.691" v="9" actId="255"/>
          <ac:spMkLst>
            <pc:docMk/>
            <pc:sldMk cId="109857222" sldId="256"/>
            <ac:spMk id="4" creationId="{371CB517-B38F-44A7-9546-BD2DA01E4048}"/>
          </ac:spMkLst>
        </pc:spChg>
        <pc:graphicFrameChg chg="add del modGraphic">
          <ac:chgData name="Jake McBride" userId="62c27522-b273-4cfb-ae59-1d5203fc5c02" providerId="ADAL" clId="{91E2AC0C-99E8-478E-83AB-FF667C4F4313}" dt="2021-10-09T02:59:55.152" v="6" actId="2164"/>
          <ac:graphicFrameMkLst>
            <pc:docMk/>
            <pc:sldMk cId="109857222" sldId="256"/>
            <ac:graphicFrameMk id="32" creationId="{52CE5ABB-0A8B-4E53-95D9-E4083387C76D}"/>
          </ac:graphicFrameMkLst>
        </pc:graphicFrameChg>
      </pc:sldChg>
    </pc:docChg>
  </pc:docChgLst>
  <pc:docChgLst>
    <pc:chgData name="Jake McBride" userId="S::10931941@uvu.edu::62c27522-b273-4cfb-ae59-1d5203fc5c02" providerId="AD" clId="Web-{9A00344E-077F-443F-AAA1-D705BE7BDC8E}"/>
    <pc:docChg chg="modSld">
      <pc:chgData name="Jake McBride" userId="S::10931941@uvu.edu::62c27522-b273-4cfb-ae59-1d5203fc5c02" providerId="AD" clId="Web-{9A00344E-077F-443F-AAA1-D705BE7BDC8E}" dt="2021-09-03T05:49:29.814" v="73" actId="1076"/>
      <pc:docMkLst>
        <pc:docMk/>
      </pc:docMkLst>
      <pc:sldChg chg="addSp delSp modSp">
        <pc:chgData name="Jake McBride" userId="S::10931941@uvu.edu::62c27522-b273-4cfb-ae59-1d5203fc5c02" providerId="AD" clId="Web-{9A00344E-077F-443F-AAA1-D705BE7BDC8E}" dt="2021-09-03T05:49:29.814" v="73" actId="1076"/>
        <pc:sldMkLst>
          <pc:docMk/>
          <pc:sldMk cId="109857222" sldId="256"/>
        </pc:sldMkLst>
        <pc:spChg chg="mod">
          <ac:chgData name="Jake McBride" userId="S::10931941@uvu.edu::62c27522-b273-4cfb-ae59-1d5203fc5c02" providerId="AD" clId="Web-{9A00344E-077F-443F-AAA1-D705BE7BDC8E}" dt="2021-09-03T05:38:31.862" v="27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ke McBride" userId="S::10931941@uvu.edu::62c27522-b273-4cfb-ae59-1d5203fc5c02" providerId="AD" clId="Web-{9A00344E-077F-443F-AAA1-D705BE7BDC8E}" dt="2021-09-03T05:38:31.878" v="28" actId="107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Jake McBride" userId="S::10931941@uvu.edu::62c27522-b273-4cfb-ae59-1d5203fc5c02" providerId="AD" clId="Web-{9A00344E-077F-443F-AAA1-D705BE7BDC8E}" dt="2021-09-03T05:38:31.878" v="29" actId="1076"/>
          <ac:spMkLst>
            <pc:docMk/>
            <pc:sldMk cId="109857222" sldId="256"/>
            <ac:spMk id="6" creationId="{6B156195-DD29-4E5E-A6F7-134BDF50CA95}"/>
          </ac:spMkLst>
        </pc:spChg>
        <pc:spChg chg="mod">
          <ac:chgData name="Jake McBride" userId="S::10931941@uvu.edu::62c27522-b273-4cfb-ae59-1d5203fc5c02" providerId="AD" clId="Web-{9A00344E-077F-443F-AAA1-D705BE7BDC8E}" dt="2021-09-03T05:49:29.814" v="73" actId="1076"/>
          <ac:spMkLst>
            <pc:docMk/>
            <pc:sldMk cId="109857222" sldId="256"/>
            <ac:spMk id="26" creationId="{4EB5F533-08B5-44CF-A7C7-3D297A94D7F9}"/>
          </ac:spMkLst>
        </pc:spChg>
        <pc:spChg chg="mod">
          <ac:chgData name="Jake McBride" userId="S::10931941@uvu.edu::62c27522-b273-4cfb-ae59-1d5203fc5c02" providerId="AD" clId="Web-{9A00344E-077F-443F-AAA1-D705BE7BDC8E}" dt="2021-09-03T05:41:44.445" v="51" actId="1076"/>
          <ac:spMkLst>
            <pc:docMk/>
            <pc:sldMk cId="109857222" sldId="256"/>
            <ac:spMk id="29" creationId="{0B87B38E-4D99-496A-81A8-A59464BC0F96}"/>
          </ac:spMkLst>
        </pc:spChg>
        <pc:spChg chg="mod">
          <ac:chgData name="Jake McBride" userId="S::10931941@uvu.edu::62c27522-b273-4cfb-ae59-1d5203fc5c02" providerId="AD" clId="Web-{9A00344E-077F-443F-AAA1-D705BE7BDC8E}" dt="2021-09-03T05:43:13.916" v="58"/>
          <ac:spMkLst>
            <pc:docMk/>
            <pc:sldMk cId="109857222" sldId="256"/>
            <ac:spMk id="30" creationId="{3F36843B-EA84-40DE-90AA-ACABA3296BDA}"/>
          </ac:spMkLst>
        </pc:spChg>
        <pc:graphicFrameChg chg="mod">
          <ac:chgData name="Jake McBride" userId="S::10931941@uvu.edu::62c27522-b273-4cfb-ae59-1d5203fc5c02" providerId="AD" clId="Web-{9A00344E-077F-443F-AAA1-D705BE7BDC8E}" dt="2021-09-03T05:40:14.818" v="40" actId="1076"/>
          <ac:graphicFrameMkLst>
            <pc:docMk/>
            <pc:sldMk cId="109857222" sldId="256"/>
            <ac:graphicFrameMk id="31" creationId="{AC84CF29-EBA5-48CB-81C3-C389B69A2A78}"/>
          </ac:graphicFrameMkLst>
        </pc:graphicFrameChg>
        <pc:graphicFrameChg chg="mod">
          <ac:chgData name="Jake McBride" userId="S::10931941@uvu.edu::62c27522-b273-4cfb-ae59-1d5203fc5c02" providerId="AD" clId="Web-{9A00344E-077F-443F-AAA1-D705BE7BDC8E}" dt="2021-09-03T05:49:29.798" v="72" actId="1076"/>
          <ac:graphicFrameMkLst>
            <pc:docMk/>
            <pc:sldMk cId="109857222" sldId="256"/>
            <ac:graphicFrameMk id="32" creationId="{52CE5ABB-0A8B-4E53-95D9-E4083387C76D}"/>
          </ac:graphicFrameMkLst>
        </pc:graphicFrameChg>
        <pc:graphicFrameChg chg="mod">
          <ac:chgData name="Jake McBride" userId="S::10931941@uvu.edu::62c27522-b273-4cfb-ae59-1d5203fc5c02" providerId="AD" clId="Web-{9A00344E-077F-443F-AAA1-D705BE7BDC8E}" dt="2021-09-03T05:41:44.461" v="52" actId="1076"/>
          <ac:graphicFrameMkLst>
            <pc:docMk/>
            <pc:sldMk cId="109857222" sldId="256"/>
            <ac:graphicFrameMk id="34" creationId="{56C5A449-6F97-4B97-A9F2-7B5D8311C73D}"/>
          </ac:graphicFrameMkLst>
        </pc:graphicFrameChg>
        <pc:picChg chg="add del mod">
          <ac:chgData name="Jake McBride" userId="S::10931941@uvu.edu::62c27522-b273-4cfb-ae59-1d5203fc5c02" providerId="AD" clId="Web-{9A00344E-077F-443F-AAA1-D705BE7BDC8E}" dt="2021-09-03T05:42:01.555" v="54" actId="1076"/>
          <ac:picMkLst>
            <pc:docMk/>
            <pc:sldMk cId="109857222" sldId="256"/>
            <ac:picMk id="8" creationId="{F2B12732-EE7A-4ED5-89D6-2A82A1764AD6}"/>
          </ac:picMkLst>
        </pc:picChg>
      </pc:sldChg>
    </pc:docChg>
  </pc:docChgLst>
  <pc:docChgLst>
    <pc:chgData clId="Web-{BE389BD3-A670-4453-9DE7-E46B9C510696}"/>
    <pc:docChg chg="modSld">
      <pc:chgData name="" userId="" providerId="" clId="Web-{BE389BD3-A670-4453-9DE7-E46B9C510696}" dt="2021-09-03T04:00:10.142" v="0" actId="1076"/>
      <pc:docMkLst>
        <pc:docMk/>
      </pc:docMkLst>
      <pc:sldChg chg="modSp">
        <pc:chgData name="" userId="" providerId="" clId="Web-{BE389BD3-A670-4453-9DE7-E46B9C510696}" dt="2021-09-03T04:00:10.142" v="0" actId="1076"/>
        <pc:sldMkLst>
          <pc:docMk/>
          <pc:sldMk cId="109857222" sldId="256"/>
        </pc:sldMkLst>
        <pc:spChg chg="mod">
          <ac:chgData name="" userId="" providerId="" clId="Web-{BE389BD3-A670-4453-9DE7-E46B9C510696}" dt="2021-09-03T04:00:10.142" v="0" actId="1076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Jake McBride" userId="S::10931941@uvu.edu::62c27522-b273-4cfb-ae59-1d5203fc5c02" providerId="AD" clId="Web-{6089B88F-4E5E-4C82-9F39-5F16849C3479}"/>
    <pc:docChg chg="modSld">
      <pc:chgData name="Jake McBride" userId="S::10931941@uvu.edu::62c27522-b273-4cfb-ae59-1d5203fc5c02" providerId="AD" clId="Web-{6089B88F-4E5E-4C82-9F39-5F16849C3479}" dt="2021-09-03T05:31:17.805" v="46" actId="1076"/>
      <pc:docMkLst>
        <pc:docMk/>
      </pc:docMkLst>
      <pc:sldChg chg="addSp delSp modSp">
        <pc:chgData name="Jake McBride" userId="S::10931941@uvu.edu::62c27522-b273-4cfb-ae59-1d5203fc5c02" providerId="AD" clId="Web-{6089B88F-4E5E-4C82-9F39-5F16849C3479}" dt="2021-09-03T05:31:17.805" v="46" actId="1076"/>
        <pc:sldMkLst>
          <pc:docMk/>
          <pc:sldMk cId="109857222" sldId="256"/>
        </pc:sldMkLst>
        <pc:spChg chg="mod">
          <ac:chgData name="Jake McBride" userId="S::10931941@uvu.edu::62c27522-b273-4cfb-ae59-1d5203fc5c02" providerId="AD" clId="Web-{6089B88F-4E5E-4C82-9F39-5F16849C3479}" dt="2021-09-03T05:30:35.054" v="44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ke McBride" userId="S::10931941@uvu.edu::62c27522-b273-4cfb-ae59-1d5203fc5c02" providerId="AD" clId="Web-{6089B88F-4E5E-4C82-9F39-5F16849C3479}" dt="2021-09-03T05:30:26.741" v="43" actId="1410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Jake McBride" userId="S::10931941@uvu.edu::62c27522-b273-4cfb-ae59-1d5203fc5c02" providerId="AD" clId="Web-{6089B88F-4E5E-4C82-9F39-5F16849C3479}" dt="2021-09-03T05:31:17.805" v="46" actId="1076"/>
          <ac:spMkLst>
            <pc:docMk/>
            <pc:sldMk cId="109857222" sldId="256"/>
            <ac:spMk id="6" creationId="{6B156195-DD29-4E5E-A6F7-134BDF50CA95}"/>
          </ac:spMkLst>
        </pc:spChg>
        <pc:graphicFrameChg chg="mod modGraphic">
          <ac:chgData name="Jake McBride" userId="S::10931941@uvu.edu::62c27522-b273-4cfb-ae59-1d5203fc5c02" providerId="AD" clId="Web-{6089B88F-4E5E-4C82-9F39-5F16849C3479}" dt="2021-09-03T05:23:44.311" v="5" actId="1076"/>
          <ac:graphicFrameMkLst>
            <pc:docMk/>
            <pc:sldMk cId="109857222" sldId="256"/>
            <ac:graphicFrameMk id="31" creationId="{AC84CF29-EBA5-48CB-81C3-C389B69A2A78}"/>
          </ac:graphicFrameMkLst>
        </pc:graphicFrameChg>
        <pc:graphicFrameChg chg="mod modGraphic">
          <ac:chgData name="Jake McBride" userId="S::10931941@uvu.edu::62c27522-b273-4cfb-ae59-1d5203fc5c02" providerId="AD" clId="Web-{6089B88F-4E5E-4C82-9F39-5F16849C3479}" dt="2021-09-03T05:24:18.390" v="7" actId="1076"/>
          <ac:graphicFrameMkLst>
            <pc:docMk/>
            <pc:sldMk cId="109857222" sldId="256"/>
            <ac:graphicFrameMk id="34" creationId="{56C5A449-6F97-4B97-A9F2-7B5D8311C73D}"/>
          </ac:graphicFrameMkLst>
        </pc:graphicFrameChg>
        <pc:cxnChg chg="add del mod">
          <ac:chgData name="Jake McBride" userId="S::10931941@uvu.edu::62c27522-b273-4cfb-ae59-1d5203fc5c02" providerId="AD" clId="Web-{6089B88F-4E5E-4C82-9F39-5F16849C3479}" dt="2021-09-03T05:26:46.815" v="21"/>
          <ac:cxnSpMkLst>
            <pc:docMk/>
            <pc:sldMk cId="109857222" sldId="256"/>
            <ac:cxnSpMk id="4" creationId="{049BD42A-D971-4DAF-9E3C-3329E3540570}"/>
          </ac:cxnSpMkLst>
        </pc:cxnChg>
        <pc:cxnChg chg="add del mod">
          <ac:chgData name="Jake McBride" userId="S::10931941@uvu.edu::62c27522-b273-4cfb-ae59-1d5203fc5c02" providerId="AD" clId="Web-{6089B88F-4E5E-4C82-9F39-5F16849C3479}" dt="2021-09-03T05:28:29.333" v="33"/>
          <ac:cxnSpMkLst>
            <pc:docMk/>
            <pc:sldMk cId="109857222" sldId="256"/>
            <ac:cxnSpMk id="5" creationId="{79978926-CCA2-44E1-A06B-C9FB486FD4DE}"/>
          </ac:cxnSpMkLst>
        </pc:cxnChg>
      </pc:sldChg>
    </pc:docChg>
  </pc:docChgLst>
  <pc:docChgLst>
    <pc:chgData name="Jake McBride" userId="S::10931941@uvu.edu::62c27522-b273-4cfb-ae59-1d5203fc5c02" providerId="AD" clId="Web-{FF1A2756-72BF-4970-AB3F-FF7FB7EC144F}"/>
    <pc:docChg chg="modSld">
      <pc:chgData name="Jake McBride" userId="S::10931941@uvu.edu::62c27522-b273-4cfb-ae59-1d5203fc5c02" providerId="AD" clId="Web-{FF1A2756-72BF-4970-AB3F-FF7FB7EC144F}" dt="2021-09-03T06:08:17.808" v="147"/>
      <pc:docMkLst>
        <pc:docMk/>
      </pc:docMkLst>
      <pc:sldChg chg="addSp modSp">
        <pc:chgData name="Jake McBride" userId="S::10931941@uvu.edu::62c27522-b273-4cfb-ae59-1d5203fc5c02" providerId="AD" clId="Web-{FF1A2756-72BF-4970-AB3F-FF7FB7EC144F}" dt="2021-09-03T06:08:17.808" v="147"/>
        <pc:sldMkLst>
          <pc:docMk/>
          <pc:sldMk cId="109857222" sldId="256"/>
        </pc:sldMkLst>
        <pc:spChg chg="add mod">
          <ac:chgData name="Jake McBride" userId="S::10931941@uvu.edu::62c27522-b273-4cfb-ae59-1d5203fc5c02" providerId="AD" clId="Web-{FF1A2756-72BF-4970-AB3F-FF7FB7EC144F}" dt="2021-09-03T06:05:20.577" v="141" actId="20577"/>
          <ac:spMkLst>
            <pc:docMk/>
            <pc:sldMk cId="109857222" sldId="256"/>
            <ac:spMk id="4" creationId="{371CB517-B38F-44A7-9546-BD2DA01E4048}"/>
          </ac:spMkLst>
        </pc:spChg>
        <pc:spChg chg="mod">
          <ac:chgData name="Jake McBride" userId="S::10931941@uvu.edu::62c27522-b273-4cfb-ae59-1d5203fc5c02" providerId="AD" clId="Web-{FF1A2756-72BF-4970-AB3F-FF7FB7EC144F}" dt="2021-09-03T05:58:59.833" v="31" actId="1076"/>
          <ac:spMkLst>
            <pc:docMk/>
            <pc:sldMk cId="109857222" sldId="256"/>
            <ac:spMk id="29" creationId="{0B87B38E-4D99-496A-81A8-A59464BC0F96}"/>
          </ac:spMkLst>
        </pc:spChg>
        <pc:graphicFrameChg chg="mod modGraphic">
          <ac:chgData name="Jake McBride" userId="S::10931941@uvu.edu::62c27522-b273-4cfb-ae59-1d5203fc5c02" providerId="AD" clId="Web-{FF1A2756-72BF-4970-AB3F-FF7FB7EC144F}" dt="2021-09-03T06:08:17.808" v="147"/>
          <ac:graphicFrameMkLst>
            <pc:docMk/>
            <pc:sldMk cId="109857222" sldId="256"/>
            <ac:graphicFrameMk id="34" creationId="{56C5A449-6F97-4B97-A9F2-7B5D8311C73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48313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980" y="2619023"/>
            <a:ext cx="4285671" cy="3228619"/>
          </a:xfrm>
        </p:spPr>
        <p:txBody>
          <a:bodyPr anchor="b">
            <a:normAutofit/>
          </a:bodyPr>
          <a:lstStyle>
            <a:lvl1pPr algn="r">
              <a:defRPr sz="33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980" y="5847645"/>
            <a:ext cx="4285671" cy="1873956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64234" y="7827435"/>
            <a:ext cx="909130" cy="503767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980" y="7827435"/>
            <a:ext cx="2949103" cy="50376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30514" y="7827435"/>
            <a:ext cx="313137" cy="50376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6310487"/>
            <a:ext cx="5829300" cy="755651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1242816"/>
            <a:ext cx="5143500" cy="421996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7066137"/>
            <a:ext cx="5829300" cy="65828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2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812803"/>
            <a:ext cx="5829299" cy="416559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5791200"/>
            <a:ext cx="5829299" cy="1930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7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6348" y="957486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1851" y="3668895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37" y="812803"/>
            <a:ext cx="5318473" cy="36575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41504" y="4470400"/>
            <a:ext cx="5157100" cy="508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00" y="5791200"/>
            <a:ext cx="5829300" cy="1930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81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4388864"/>
            <a:ext cx="5829301" cy="1958400"/>
          </a:xfrm>
        </p:spPr>
        <p:txBody>
          <a:bodyPr anchor="b">
            <a:normAutofit/>
          </a:bodyPr>
          <a:lstStyle>
            <a:lvl1pPr algn="l">
              <a:defRPr sz="21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6347264"/>
            <a:ext cx="5829302" cy="11472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7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6348" y="957486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1851" y="3668895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37" y="812803"/>
            <a:ext cx="5318473" cy="36575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2900" y="5181600"/>
            <a:ext cx="5829301" cy="11853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6366933"/>
            <a:ext cx="5829301" cy="1354667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09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30" y="812803"/>
            <a:ext cx="5829301" cy="36575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8330" y="4673600"/>
            <a:ext cx="5829301" cy="111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330" y="5791200"/>
            <a:ext cx="5829301" cy="1930400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0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900" y="812802"/>
            <a:ext cx="5829300" cy="1941689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8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14734" y="812801"/>
            <a:ext cx="1257466" cy="6908801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812800"/>
            <a:ext cx="4492638" cy="69088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9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5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4411441"/>
            <a:ext cx="5829300" cy="19584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6369841"/>
            <a:ext cx="5829300" cy="11472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856091"/>
            <a:ext cx="2859786" cy="486551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2415" y="2856091"/>
            <a:ext cx="2859786" cy="48655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9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611" y="2957690"/>
            <a:ext cx="2655452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826935"/>
            <a:ext cx="2859786" cy="389466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3340" y="2957690"/>
            <a:ext cx="2638860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2414" y="3826935"/>
            <a:ext cx="2859786" cy="389466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2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812802"/>
            <a:ext cx="5829300" cy="194168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3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3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88" y="2077158"/>
            <a:ext cx="2147183" cy="1919109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609" y="812801"/>
            <a:ext cx="3470981" cy="69088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288" y="3996267"/>
            <a:ext cx="2147183" cy="246098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" y="0"/>
            <a:ext cx="683895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96" y="2314229"/>
            <a:ext cx="3072903" cy="18288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71900" y="1219200"/>
            <a:ext cx="2400300" cy="6096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00" dirty="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596" y="4143029"/>
            <a:ext cx="3072903" cy="24384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812802"/>
            <a:ext cx="5829300" cy="19416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856091"/>
            <a:ext cx="5829300" cy="4865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92784" y="7827435"/>
            <a:ext cx="909130" cy="50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1" y="7827435"/>
            <a:ext cx="4492733" cy="50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59064" y="7827435"/>
            <a:ext cx="313137" cy="50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75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  <p:sldLayoutId id="2147484321" r:id="rId13"/>
    <p:sldLayoutId id="2147484322" r:id="rId14"/>
    <p:sldLayoutId id="2147484323" r:id="rId15"/>
    <p:sldLayoutId id="2147484324" r:id="rId16"/>
    <p:sldLayoutId id="21474843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F2B12732-EE7A-4ED5-89D6-2A82A1764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6" r="-2" b="-2"/>
          <a:stretch/>
        </p:blipFill>
        <p:spPr>
          <a:xfrm>
            <a:off x="660980" y="-491310"/>
            <a:ext cx="6551862" cy="45519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247" y="7315388"/>
            <a:ext cx="4078033" cy="1839852"/>
          </a:xfrm>
        </p:spPr>
        <p:txBody>
          <a:bodyPr anchor="ctr">
            <a:normAutofit/>
          </a:bodyPr>
          <a:lstStyle/>
          <a:p>
            <a:pPr algn="r"/>
            <a:r>
              <a:rPr lang="en-US" sz="4000" b="1" dirty="0">
                <a:cs typeface="Calibri Light"/>
              </a:rPr>
              <a:t>Jeep Cherokee XJ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4596" y="7315389"/>
            <a:ext cx="1806350" cy="18408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cs typeface="Calibri"/>
              </a:rPr>
              <a:t>A Mechatronic System</a:t>
            </a:r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EB5F533-08B5-44CF-A7C7-3D297A94D7F9}"/>
              </a:ext>
            </a:extLst>
          </p:cNvPr>
          <p:cNvSpPr/>
          <p:nvPr/>
        </p:nvSpPr>
        <p:spPr>
          <a:xfrm>
            <a:off x="2386585" y="5716705"/>
            <a:ext cx="1901335" cy="1890345"/>
          </a:xfrm>
          <a:prstGeom prst="ellipse">
            <a:avLst/>
          </a:prstGeom>
          <a:solidFill>
            <a:srgbClr val="E3A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cs typeface="Calibri"/>
              </a:rPr>
              <a:t>Electrical Systems:</a:t>
            </a:r>
          </a:p>
          <a:p>
            <a:pPr algn="ctr"/>
            <a:endParaRPr lang="en-US" sz="1600" b="1" dirty="0">
              <a:cs typeface="Calibri"/>
            </a:endParaRPr>
          </a:p>
          <a:p>
            <a:pPr algn="ctr"/>
            <a:endParaRPr lang="en-US" sz="1600" b="1" dirty="0">
              <a:cs typeface="Calibri"/>
            </a:endParaRPr>
          </a:p>
          <a:p>
            <a:pPr algn="ctr"/>
            <a:endParaRPr lang="en-US" sz="1600" b="1" dirty="0">
              <a:cs typeface="Calibri"/>
            </a:endParaRPr>
          </a:p>
          <a:p>
            <a:pPr algn="ctr"/>
            <a:endParaRPr lang="en-US" sz="1600" b="1" dirty="0">
              <a:cs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87B38E-4D99-496A-81A8-A59464BC0F96}"/>
              </a:ext>
            </a:extLst>
          </p:cNvPr>
          <p:cNvSpPr/>
          <p:nvPr/>
        </p:nvSpPr>
        <p:spPr>
          <a:xfrm>
            <a:off x="433085" y="5749808"/>
            <a:ext cx="1450730" cy="1439739"/>
          </a:xfrm>
          <a:prstGeom prst="ellipse">
            <a:avLst/>
          </a:prstGeom>
          <a:solidFill>
            <a:srgbClr val="68A1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cs typeface="Calibri"/>
              </a:rPr>
              <a:t>Control Systems:</a:t>
            </a:r>
          </a:p>
          <a:p>
            <a:pPr algn="ctr"/>
            <a:endParaRPr lang="en-US" sz="1400" b="1">
              <a:cs typeface="Calibri"/>
            </a:endParaRPr>
          </a:p>
          <a:p>
            <a:pPr algn="ctr"/>
            <a:endParaRPr lang="en-US" sz="1200" b="1">
              <a:cs typeface="Calibri"/>
            </a:endParaRPr>
          </a:p>
          <a:p>
            <a:pPr algn="ctr"/>
            <a:endParaRPr lang="en-US" sz="1400" b="1">
              <a:cs typeface="Calibri"/>
            </a:endParaRPr>
          </a:p>
          <a:p>
            <a:pPr algn="ctr"/>
            <a:endParaRPr lang="en-US" sz="1400" b="1">
              <a:cs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F36843B-EA84-40DE-90AA-ACABA3296BDA}"/>
              </a:ext>
            </a:extLst>
          </p:cNvPr>
          <p:cNvSpPr/>
          <p:nvPr/>
        </p:nvSpPr>
        <p:spPr>
          <a:xfrm>
            <a:off x="4301865" y="3943383"/>
            <a:ext cx="2340951" cy="2340951"/>
          </a:xfrm>
          <a:prstGeom prst="ellipse">
            <a:avLst/>
          </a:prstGeom>
          <a:solidFill>
            <a:srgbClr val="CF48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  <a:ea typeface="+mn-lt"/>
                <a:cs typeface="+mn-lt"/>
              </a:rPr>
              <a:t>Mechanical</a:t>
            </a:r>
            <a:r>
              <a:rPr lang="en-US" sz="1600" b="1" dirty="0">
                <a:ea typeface="+mn-lt"/>
                <a:cs typeface="+mn-lt"/>
              </a:rPr>
              <a:t> Systems:</a:t>
            </a:r>
          </a:p>
          <a:p>
            <a:pPr algn="ctr"/>
            <a:endParaRPr lang="en-US" sz="1400" b="1" dirty="0">
              <a:cs typeface="Calibri"/>
            </a:endParaRPr>
          </a:p>
          <a:p>
            <a:pPr algn="ctr"/>
            <a:endParaRPr lang="en-US" sz="1400" b="1" dirty="0">
              <a:cs typeface="Calibri"/>
            </a:endParaRPr>
          </a:p>
          <a:p>
            <a:pPr algn="ctr"/>
            <a:endParaRPr lang="en-US" sz="1400" b="1" dirty="0">
              <a:cs typeface="Calibri"/>
            </a:endParaRPr>
          </a:p>
          <a:p>
            <a:pPr algn="ctr"/>
            <a:endParaRPr lang="en-US" sz="1400" b="1" dirty="0">
              <a:cs typeface="Calibri"/>
            </a:endParaRPr>
          </a:p>
          <a:p>
            <a:pPr algn="ctr"/>
            <a:endParaRPr lang="en-US" sz="1400" b="1" dirty="0">
              <a:cs typeface="Calibri"/>
            </a:endParaRPr>
          </a:p>
          <a:p>
            <a:pPr algn="ctr"/>
            <a:endParaRPr lang="en-US" sz="1400" b="1" dirty="0"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en-US" sz="1400" b="1" dirty="0">
              <a:cs typeface="Calibri"/>
            </a:endParaRPr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52CE5ABB-0A8B-4E53-95D9-E4083387C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55185"/>
              </p:ext>
            </p:extLst>
          </p:nvPr>
        </p:nvGraphicFramePr>
        <p:xfrm>
          <a:off x="2470113" y="6470645"/>
          <a:ext cx="171362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182">
                  <a:extLst>
                    <a:ext uri="{9D8B030D-6E8A-4147-A177-3AD203B41FA5}">
                      <a16:colId xmlns:a16="http://schemas.microsoft.com/office/drawing/2014/main" val="2361087764"/>
                    </a:ext>
                  </a:extLst>
                </a:gridCol>
                <a:gridCol w="779447">
                  <a:extLst>
                    <a:ext uri="{9D8B030D-6E8A-4147-A177-3AD203B41FA5}">
                      <a16:colId xmlns:a16="http://schemas.microsoft.com/office/drawing/2014/main" val="2545956294"/>
                    </a:ext>
                  </a:extLst>
                </a:gridCol>
              </a:tblGrid>
              <a:tr h="63744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Battery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latin typeface="Calibri"/>
                        </a:rPr>
                        <a:t>Alternator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latin typeface="Calibri"/>
                        </a:rPr>
                        <a:t>Starter</a:t>
                      </a:r>
                      <a:endParaRPr lang="en-US" sz="1400" b="1" i="0" u="none" strike="noStrike" noProof="0" dirty="0">
                        <a:latin typeface="Calibri"/>
                      </a:endParaRPr>
                    </a:p>
                  </a:txBody>
                  <a:tcPr marL="0" marR="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latin typeface="Calibri"/>
                        </a:rPr>
                        <a:t>Ignition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latin typeface="Calibri"/>
                        </a:rPr>
                        <a:t>Lighting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/>
                        <a:t>Auxiliary</a:t>
                      </a:r>
                      <a:endParaRPr lang="en-US" sz="1400" dirty="0"/>
                    </a:p>
                  </a:txBody>
                  <a:tcPr marL="0" marR="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838661"/>
                  </a:ext>
                </a:extLst>
              </a:tr>
              <a:tr h="494787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tx1"/>
                          </a:solidFill>
                        </a:rPr>
                        <a:t>Gauge Cluster</a:t>
                      </a:r>
                    </a:p>
                    <a:p>
                      <a:pPr lvl="0" algn="ctr">
                        <a:buNone/>
                      </a:pPr>
                      <a:endParaRPr lang="en-US" sz="1400" b="1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US" sz="1400" b="1" i="0" u="none" strike="noStrike" noProof="0" dirty="0">
                        <a:latin typeface="Calibri"/>
                      </a:endParaRPr>
                    </a:p>
                  </a:txBody>
                  <a:tcPr marL="0" marR="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586655"/>
                  </a:ext>
                </a:extLst>
              </a:tr>
            </a:tbl>
          </a:graphicData>
        </a:graphic>
      </p:graphicFrame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56C5A449-6F97-4B97-A9F2-7B5D8311C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42556"/>
              </p:ext>
            </p:extLst>
          </p:nvPr>
        </p:nvGraphicFramePr>
        <p:xfrm>
          <a:off x="428691" y="6239978"/>
          <a:ext cx="1449842" cy="835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2">
                  <a:extLst>
                    <a:ext uri="{9D8B030D-6E8A-4147-A177-3AD203B41FA5}">
                      <a16:colId xmlns:a16="http://schemas.microsoft.com/office/drawing/2014/main" val="3570662308"/>
                    </a:ext>
                  </a:extLst>
                </a:gridCol>
              </a:tblGrid>
              <a:tr h="8351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Fuel Injector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Anti-lock Brakes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latin typeface="Calibri"/>
                        </a:rPr>
                        <a:t>Cruise Control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51358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156195-DD29-4E5E-A6F7-134BDF50CA95}"/>
              </a:ext>
            </a:extLst>
          </p:cNvPr>
          <p:cNvSpPr/>
          <p:nvPr/>
        </p:nvSpPr>
        <p:spPr>
          <a:xfrm>
            <a:off x="5178877" y="7766757"/>
            <a:ext cx="27603" cy="943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CB517-B38F-44A7-9546-BD2DA01E4048}"/>
              </a:ext>
            </a:extLst>
          </p:cNvPr>
          <p:cNvSpPr txBox="1"/>
          <p:nvPr/>
        </p:nvSpPr>
        <p:spPr>
          <a:xfrm>
            <a:off x="221777" y="3797490"/>
            <a:ext cx="3957851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Description of system:</a:t>
            </a:r>
          </a:p>
          <a:p>
            <a:r>
              <a:rPr lang="en-US" sz="1600" dirty="0">
                <a:ea typeface="+mn-lt"/>
                <a:cs typeface="+mn-lt"/>
              </a:rPr>
              <a:t>The Jeep Cherokee XJ is a "sport utility vehicle" with many mechanical, electrical, computer controlled systems. The XJ is designed for general transportation of people and cargo as well as adventures of off-roading and overlanding.</a:t>
            </a:r>
          </a:p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27" name="Table 10">
            <a:extLst>
              <a:ext uri="{FF2B5EF4-FFF2-40B4-BE49-F238E27FC236}">
                <a16:creationId xmlns:a16="http://schemas.microsoft.com/office/drawing/2014/main" id="{B37F6C36-8463-4F8C-AFE8-141075B4F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22115"/>
              </p:ext>
            </p:extLst>
          </p:nvPr>
        </p:nvGraphicFramePr>
        <p:xfrm>
          <a:off x="4437551" y="4572000"/>
          <a:ext cx="1987364" cy="1770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691">
                  <a:extLst>
                    <a:ext uri="{9D8B030D-6E8A-4147-A177-3AD203B41FA5}">
                      <a16:colId xmlns:a16="http://schemas.microsoft.com/office/drawing/2014/main" val="1282325324"/>
                    </a:ext>
                  </a:extLst>
                </a:gridCol>
                <a:gridCol w="808673">
                  <a:extLst>
                    <a:ext uri="{9D8B030D-6E8A-4147-A177-3AD203B41FA5}">
                      <a16:colId xmlns:a16="http://schemas.microsoft.com/office/drawing/2014/main" val="4154809082"/>
                    </a:ext>
                  </a:extLst>
                </a:gridCol>
              </a:tblGrid>
              <a:tr h="9060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Engine</a:t>
                      </a:r>
                    </a:p>
                    <a:p>
                      <a:pPr algn="ctr"/>
                      <a:r>
                        <a:rPr lang="en-US" sz="1400" dirty="0"/>
                        <a:t>Steering</a:t>
                      </a:r>
                    </a:p>
                    <a:p>
                      <a:pPr algn="ctr"/>
                      <a:r>
                        <a:rPr lang="en-US" sz="1400" dirty="0"/>
                        <a:t>Brakes</a:t>
                      </a:r>
                    </a:p>
                    <a:p>
                      <a:pPr algn="ctr"/>
                      <a:r>
                        <a:rPr lang="en-US" sz="1400" b="1" dirty="0"/>
                        <a:t>Gears</a:t>
                      </a:r>
                    </a:p>
                    <a:p>
                      <a:pPr algn="ctr"/>
                      <a:r>
                        <a:rPr lang="en-US" sz="1400" b="1" dirty="0"/>
                        <a:t>Transmission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Pumps</a:t>
                      </a:r>
                    </a:p>
                    <a:p>
                      <a:pPr algn="ctr"/>
                      <a:r>
                        <a:rPr lang="en-US" sz="1400" dirty="0"/>
                        <a:t>Barings</a:t>
                      </a:r>
                    </a:p>
                    <a:p>
                      <a:pPr algn="ctr"/>
                      <a:r>
                        <a:rPr lang="en-US" sz="1400" dirty="0"/>
                        <a:t>Fluids</a:t>
                      </a:r>
                    </a:p>
                    <a:p>
                      <a:pPr algn="ctr"/>
                      <a:r>
                        <a:rPr lang="en-US" sz="1400" dirty="0"/>
                        <a:t>Hoses</a:t>
                      </a:r>
                    </a:p>
                    <a:p>
                      <a:pPr algn="ctr"/>
                      <a:r>
                        <a:rPr lang="en-US" sz="1400" dirty="0"/>
                        <a:t>Belts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258189"/>
                  </a:ext>
                </a:extLst>
              </a:tr>
              <a:tr h="6126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A/C Compressor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234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89</Words>
  <Application>Microsoft Office PowerPoint</Application>
  <PresentationFormat>Letter Paper (8.5x11 in)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Jeep Cherokee XJ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McBride</dc:creator>
  <cp:lastModifiedBy>Jake McBride</cp:lastModifiedBy>
  <cp:revision>136</cp:revision>
  <dcterms:created xsi:type="dcterms:W3CDTF">2021-09-03T03:53:09Z</dcterms:created>
  <dcterms:modified xsi:type="dcterms:W3CDTF">2021-11-01T04:34:10Z</dcterms:modified>
</cp:coreProperties>
</file>