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4" Type="http://schemas.openxmlformats.org/officeDocument/2006/relationships/audio" Target="../media/media2.mp3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7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jpg"/><Relationship Id="rId5" Type="http://schemas.openxmlformats.org/officeDocument/2006/relationships/image" Target="../media/image1.jpeg"/><Relationship Id="rId6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5421"/>
            <a:ext cx="7772400" cy="1336386"/>
          </a:xfrm>
        </p:spPr>
        <p:txBody>
          <a:bodyPr/>
          <a:lstStyle/>
          <a:p>
            <a:r>
              <a:rPr lang="en-US" dirty="0" smtClean="0"/>
              <a:t>Splat the 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4040"/>
            <a:ext cx="6400800" cy="1593274"/>
          </a:xfrm>
        </p:spPr>
        <p:txBody>
          <a:bodyPr/>
          <a:lstStyle/>
          <a:p>
            <a:r>
              <a:rPr lang="en-US" dirty="0" smtClean="0"/>
              <a:t>Jake Willis Fleming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3396086" y="1178997"/>
            <a:ext cx="2356119" cy="2031242"/>
          </a:xfrm>
          <a:prstGeom prst="rect">
            <a:avLst/>
          </a:prstGeom>
        </p:spPr>
      </p:pic>
      <p:pic>
        <p:nvPicPr>
          <p:cNvPr id="5" name="Picture 4" descr="mabelmallet_3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8" y="1211066"/>
            <a:ext cx="1657431" cy="2672607"/>
          </a:xfrm>
          <a:prstGeom prst="rect">
            <a:avLst/>
          </a:prstGeom>
        </p:spPr>
      </p:pic>
      <p:pic>
        <p:nvPicPr>
          <p:cNvPr id="6" name="Picture 5" descr="mabelmallet_3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500" y="1211066"/>
            <a:ext cx="1657431" cy="26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8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 the Splatting Commence…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5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 &amp; Tribulations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Tribulations</a:t>
            </a:r>
          </a:p>
          <a:p>
            <a:pPr lvl="1"/>
            <a:r>
              <a:rPr lang="en-US" dirty="0" smtClean="0"/>
              <a:t>Coding is hard – remember that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Wins</a:t>
            </a:r>
          </a:p>
          <a:p>
            <a:pPr lvl="1"/>
            <a:r>
              <a:rPr lang="en-US" dirty="0" smtClean="0"/>
              <a:t>Sound Manager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Gifs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?Questions?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</a:p>
          <a:p>
            <a:r>
              <a:rPr lang="en-US" dirty="0" smtClean="0"/>
              <a:t>A few obligatory Puns </a:t>
            </a:r>
          </a:p>
          <a:p>
            <a:r>
              <a:rPr lang="en-US" dirty="0" smtClean="0"/>
              <a:t>Motivations </a:t>
            </a:r>
          </a:p>
          <a:p>
            <a:r>
              <a:rPr lang="en-US" dirty="0" smtClean="0"/>
              <a:t>Preparation </a:t>
            </a:r>
          </a:p>
          <a:p>
            <a:r>
              <a:rPr lang="en-US" dirty="0" smtClean="0"/>
              <a:t>Technical Demonstration</a:t>
            </a:r>
          </a:p>
          <a:p>
            <a:r>
              <a:rPr lang="en-US" dirty="0" smtClean="0"/>
              <a:t>Wins &amp; Tribulations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obligatory puns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Rat here, rat now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Ruckus </a:t>
            </a:r>
            <a:r>
              <a:rPr lang="en-US" dirty="0"/>
              <a:t>in the Metropolis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  <p:pic>
        <p:nvPicPr>
          <p:cNvPr id="6" name="Edited version of Rat here, rat now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60105" y="2900223"/>
            <a:ext cx="666065" cy="666065"/>
          </a:xfrm>
          <a:prstGeom prst="rect">
            <a:avLst/>
          </a:prstGeom>
        </p:spPr>
      </p:pic>
      <p:pic>
        <p:nvPicPr>
          <p:cNvPr id="7" name="wu tang edited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60106" y="4833961"/>
            <a:ext cx="666064" cy="6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58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Whoever is paying attention please interrupt me and say…</a:t>
            </a:r>
          </a:p>
          <a:p>
            <a:pPr lvl="1"/>
            <a:r>
              <a:rPr lang="en-US" dirty="0" smtClean="0"/>
              <a:t>“Hang on, Jake, why the rats? Why not whack-a-mole?”</a:t>
            </a:r>
          </a:p>
          <a:p>
            <a:endParaRPr lang="en-US" dirty="0" smtClean="0"/>
          </a:p>
          <a:p>
            <a:r>
              <a:rPr lang="en-US" dirty="0" smtClean="0"/>
              <a:t>Whichever kind soul did this, I will get you a beer.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pic>
        <p:nvPicPr>
          <p:cNvPr id="6" name="Content Placeholder 5" descr="car&amp;girl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057"/>
          <a:stretch>
            <a:fillRect/>
          </a:stretch>
        </p:blipFill>
        <p:spPr>
          <a:xfrm>
            <a:off x="457200" y="1926260"/>
            <a:ext cx="8229600" cy="4525963"/>
          </a:xfrm>
        </p:spPr>
      </p:pic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pic>
        <p:nvPicPr>
          <p:cNvPr id="6" name="Content Placeholder 5" descr="plagu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2" b="9802"/>
          <a:stretch>
            <a:fillRect/>
          </a:stretch>
        </p:blipFill>
        <p:spPr/>
      </p:pic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pic>
        <p:nvPicPr>
          <p:cNvPr id="6" name="Content Placeholder 5" descr="pinky-and-the-brain-cartoon-nice-wallpaper-1024x768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  <p:pic>
        <p:nvPicPr>
          <p:cNvPr id="7" name="Pinky &amp; The Brain Theme Song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78780" y="478840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53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Killing Rats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  <p:pic>
        <p:nvPicPr>
          <p:cNvPr id="10" name="Content Placeholder 9" descr="Screen Shot 2015-10-14 at 07.28.4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r="9346"/>
          <a:stretch>
            <a:fillRect/>
          </a:stretch>
        </p:blipFill>
        <p:spPr>
          <a:xfrm>
            <a:off x="340746" y="1600200"/>
            <a:ext cx="8346054" cy="4525963"/>
          </a:xfrm>
        </p:spPr>
      </p:pic>
    </p:spTree>
    <p:extLst>
      <p:ext uri="{BB962C8B-B14F-4D97-AF65-F5344CB8AC3E}">
        <p14:creationId xmlns:p14="http://schemas.microsoft.com/office/powerpoint/2010/main" val="269428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lot of Pseudo Code</a:t>
            </a:r>
          </a:p>
          <a:p>
            <a:endParaRPr lang="en-US" dirty="0"/>
          </a:p>
          <a:p>
            <a:r>
              <a:rPr lang="en-US" dirty="0" err="1" smtClean="0"/>
              <a:t>Trello</a:t>
            </a:r>
            <a:r>
              <a:rPr lang="en-US" dirty="0" smtClean="0"/>
              <a:t> board</a:t>
            </a:r>
          </a:p>
          <a:p>
            <a:endParaRPr lang="en-US" dirty="0"/>
          </a:p>
          <a:p>
            <a:r>
              <a:rPr lang="en-US" dirty="0" smtClean="0"/>
              <a:t>Mini-wins</a:t>
            </a:r>
            <a:endParaRPr lang="en-US" dirty="0"/>
          </a:p>
        </p:txBody>
      </p:sp>
      <p:pic>
        <p:nvPicPr>
          <p:cNvPr id="4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223129" y="274638"/>
            <a:ext cx="1373102" cy="1183770"/>
          </a:xfrm>
          <a:prstGeom prst="rect">
            <a:avLst/>
          </a:prstGeom>
        </p:spPr>
      </p:pic>
      <p:pic>
        <p:nvPicPr>
          <p:cNvPr id="5" name="Content Placeholder 3" descr="rat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6003" r="23215" b="6003"/>
          <a:stretch/>
        </p:blipFill>
        <p:spPr>
          <a:xfrm>
            <a:off x="7515659" y="274638"/>
            <a:ext cx="1373102" cy="11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543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588</TotalTime>
  <Words>128</Words>
  <Application>Microsoft Macintosh PowerPoint</Application>
  <PresentationFormat>On-screen Show (4:3)</PresentationFormat>
  <Paragraphs>46</Paragraphs>
  <Slides>12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Splat the Rat</vt:lpstr>
      <vt:lpstr>Structure</vt:lpstr>
      <vt:lpstr>A few obligatory puns</vt:lpstr>
      <vt:lpstr>ATTENTION</vt:lpstr>
      <vt:lpstr>Reasons for Killing Rats</vt:lpstr>
      <vt:lpstr>Reasons for Killing Rats</vt:lpstr>
      <vt:lpstr>Reasons for Killing Rats</vt:lpstr>
      <vt:lpstr>Reasons for Killing Rats</vt:lpstr>
      <vt:lpstr>Preparation Station</vt:lpstr>
      <vt:lpstr>Tech Dem</vt:lpstr>
      <vt:lpstr>Wins &amp; Tribulations </vt:lpstr>
      <vt:lpstr>?Questions?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Splat the Rat</dc:title>
  <dc:creator>Jake Willis Fleming</dc:creator>
  <cp:lastModifiedBy>Jake Willis Fleming</cp:lastModifiedBy>
  <cp:revision>10</cp:revision>
  <dcterms:created xsi:type="dcterms:W3CDTF">2015-10-13T20:51:33Z</dcterms:created>
  <dcterms:modified xsi:type="dcterms:W3CDTF">2015-10-14T07:27:25Z</dcterms:modified>
</cp:coreProperties>
</file>