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mp3" ContentType="audio/unknown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6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13/10/15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13/10/15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13/10/15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13/10/15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13/10/15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13/10/15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2.mp3"/><Relationship Id="rId4" Type="http://schemas.openxmlformats.org/officeDocument/2006/relationships/audio" Target="../media/media2.mp3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7" Type="http://schemas.openxmlformats.org/officeDocument/2006/relationships/image" Target="../media/image3.png"/><Relationship Id="rId1" Type="http://schemas.microsoft.com/office/2007/relationships/media" Target="../media/media1.mp3"/><Relationship Id="rId2" Type="http://schemas.openxmlformats.org/officeDocument/2006/relationships/audio" Target="../media/media1.mp3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75421"/>
            <a:ext cx="7772400" cy="1336386"/>
          </a:xfrm>
        </p:spPr>
        <p:txBody>
          <a:bodyPr/>
          <a:lstStyle/>
          <a:p>
            <a:r>
              <a:rPr lang="en-US" dirty="0" smtClean="0"/>
              <a:t>Splat the Rat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44040"/>
            <a:ext cx="6400800" cy="1593274"/>
          </a:xfrm>
        </p:spPr>
        <p:txBody>
          <a:bodyPr/>
          <a:lstStyle/>
          <a:p>
            <a:r>
              <a:rPr lang="en-US" dirty="0" smtClean="0"/>
              <a:t>Jake Willis Fleming</a:t>
            </a:r>
            <a:endParaRPr lang="en-US" dirty="0"/>
          </a:p>
        </p:txBody>
      </p:sp>
      <p:pic>
        <p:nvPicPr>
          <p:cNvPr id="4" name="Content Placeholder 3" descr="rat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4" t="6003" r="23215" b="6003"/>
          <a:stretch/>
        </p:blipFill>
        <p:spPr>
          <a:xfrm>
            <a:off x="3396086" y="1178997"/>
            <a:ext cx="2356119" cy="2031242"/>
          </a:xfrm>
          <a:prstGeom prst="rect">
            <a:avLst/>
          </a:prstGeom>
        </p:spPr>
      </p:pic>
      <p:pic>
        <p:nvPicPr>
          <p:cNvPr id="5" name="Picture 4" descr="mabelmallet_36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818" y="1211066"/>
            <a:ext cx="1657431" cy="2672607"/>
          </a:xfrm>
          <a:prstGeom prst="rect">
            <a:avLst/>
          </a:prstGeom>
        </p:spPr>
      </p:pic>
      <p:pic>
        <p:nvPicPr>
          <p:cNvPr id="6" name="Picture 5" descr="mabelmallet_36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9500" y="1211066"/>
            <a:ext cx="1657431" cy="26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8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</a:p>
          <a:p>
            <a:r>
              <a:rPr lang="en-US" dirty="0" smtClean="0"/>
              <a:t>A few obligatory Puns </a:t>
            </a:r>
          </a:p>
          <a:p>
            <a:r>
              <a:rPr lang="en-US" dirty="0" smtClean="0"/>
              <a:t>Motivations </a:t>
            </a:r>
          </a:p>
          <a:p>
            <a:r>
              <a:rPr lang="en-US" dirty="0" smtClean="0"/>
              <a:t>Preparation </a:t>
            </a:r>
          </a:p>
          <a:p>
            <a:r>
              <a:rPr lang="en-US" dirty="0" smtClean="0"/>
              <a:t>Technical Demonstration</a:t>
            </a:r>
          </a:p>
          <a:p>
            <a:r>
              <a:rPr lang="en-US" dirty="0" smtClean="0"/>
              <a:t>Wins &amp; Tribulations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Content Placeholder 3" descr="rat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4" t="6003" r="23215" b="6003"/>
          <a:stretch/>
        </p:blipFill>
        <p:spPr>
          <a:xfrm>
            <a:off x="223129" y="274638"/>
            <a:ext cx="1373102" cy="1183770"/>
          </a:xfrm>
          <a:prstGeom prst="rect">
            <a:avLst/>
          </a:prstGeom>
        </p:spPr>
      </p:pic>
      <p:pic>
        <p:nvPicPr>
          <p:cNvPr id="5" name="Content Placeholder 3" descr="rat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4" t="6003" r="23215" b="6003"/>
          <a:stretch/>
        </p:blipFill>
        <p:spPr>
          <a:xfrm>
            <a:off x="7515659" y="274638"/>
            <a:ext cx="1373102" cy="118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5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obligatory puns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Rat here, rat now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Ruckus </a:t>
            </a:r>
            <a:r>
              <a:rPr lang="en-US" dirty="0"/>
              <a:t>in the Metropolis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 descr="rat.jp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4" t="6003" r="23215" b="6003"/>
          <a:stretch/>
        </p:blipFill>
        <p:spPr>
          <a:xfrm>
            <a:off x="223129" y="274638"/>
            <a:ext cx="1373102" cy="1183770"/>
          </a:xfrm>
          <a:prstGeom prst="rect">
            <a:avLst/>
          </a:prstGeom>
        </p:spPr>
      </p:pic>
      <p:pic>
        <p:nvPicPr>
          <p:cNvPr id="5" name="Content Placeholder 3" descr="rat.jp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4" t="6003" r="23215" b="6003"/>
          <a:stretch/>
        </p:blipFill>
        <p:spPr>
          <a:xfrm>
            <a:off x="7515659" y="274638"/>
            <a:ext cx="1373102" cy="1183770"/>
          </a:xfrm>
          <a:prstGeom prst="rect">
            <a:avLst/>
          </a:prstGeom>
        </p:spPr>
      </p:pic>
      <p:pic>
        <p:nvPicPr>
          <p:cNvPr id="6" name="Edited version of Rat here, rat now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060105" y="2900223"/>
            <a:ext cx="666065" cy="666065"/>
          </a:xfrm>
          <a:prstGeom prst="rect">
            <a:avLst/>
          </a:prstGeom>
        </p:spPr>
      </p:pic>
      <p:pic>
        <p:nvPicPr>
          <p:cNvPr id="7" name="wu tang edited.mp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060106" y="4833961"/>
            <a:ext cx="666064" cy="66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18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59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581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Killing Rats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rat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4" t="6003" r="23215" b="6003"/>
          <a:stretch/>
        </p:blipFill>
        <p:spPr>
          <a:xfrm>
            <a:off x="223129" y="274638"/>
            <a:ext cx="1373102" cy="1183770"/>
          </a:xfrm>
          <a:prstGeom prst="rect">
            <a:avLst/>
          </a:prstGeom>
        </p:spPr>
      </p:pic>
      <p:pic>
        <p:nvPicPr>
          <p:cNvPr id="5" name="Content Placeholder 3" descr="rat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4" t="6003" r="23215" b="6003"/>
          <a:stretch/>
        </p:blipFill>
        <p:spPr>
          <a:xfrm>
            <a:off x="7515659" y="274638"/>
            <a:ext cx="1373102" cy="118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6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Killing Rats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rat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4" t="6003" r="23215" b="6003"/>
          <a:stretch/>
        </p:blipFill>
        <p:spPr>
          <a:xfrm>
            <a:off x="223129" y="274638"/>
            <a:ext cx="1373102" cy="1183770"/>
          </a:xfrm>
          <a:prstGeom prst="rect">
            <a:avLst/>
          </a:prstGeom>
        </p:spPr>
      </p:pic>
      <p:pic>
        <p:nvPicPr>
          <p:cNvPr id="5" name="Content Placeholder 3" descr="rat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4" t="6003" r="23215" b="6003"/>
          <a:stretch/>
        </p:blipFill>
        <p:spPr>
          <a:xfrm>
            <a:off x="7515659" y="274638"/>
            <a:ext cx="1373102" cy="118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2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Killing Rats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rat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4" t="6003" r="23215" b="6003"/>
          <a:stretch/>
        </p:blipFill>
        <p:spPr>
          <a:xfrm>
            <a:off x="223129" y="274638"/>
            <a:ext cx="1373102" cy="1183770"/>
          </a:xfrm>
          <a:prstGeom prst="rect">
            <a:avLst/>
          </a:prstGeom>
        </p:spPr>
      </p:pic>
      <p:pic>
        <p:nvPicPr>
          <p:cNvPr id="5" name="Content Placeholder 3" descr="rat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4" t="6003" r="23215" b="6003"/>
          <a:stretch/>
        </p:blipFill>
        <p:spPr>
          <a:xfrm>
            <a:off x="7515659" y="274638"/>
            <a:ext cx="1373102" cy="118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7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Killing Rats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rat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4" t="6003" r="23215" b="6003"/>
          <a:stretch/>
        </p:blipFill>
        <p:spPr>
          <a:xfrm>
            <a:off x="223129" y="274638"/>
            <a:ext cx="1373102" cy="1183770"/>
          </a:xfrm>
          <a:prstGeom prst="rect">
            <a:avLst/>
          </a:prstGeom>
        </p:spPr>
      </p:pic>
      <p:pic>
        <p:nvPicPr>
          <p:cNvPr id="5" name="Content Placeholder 3" descr="rat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4" t="6003" r="23215" b="6003"/>
          <a:stretch/>
        </p:blipFill>
        <p:spPr>
          <a:xfrm>
            <a:off x="7515659" y="274638"/>
            <a:ext cx="1373102" cy="118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7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Killing Rats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rat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4" t="6003" r="23215" b="6003"/>
          <a:stretch/>
        </p:blipFill>
        <p:spPr>
          <a:xfrm>
            <a:off x="223129" y="274638"/>
            <a:ext cx="1373102" cy="1183770"/>
          </a:xfrm>
          <a:prstGeom prst="rect">
            <a:avLst/>
          </a:prstGeom>
        </p:spPr>
      </p:pic>
      <p:pic>
        <p:nvPicPr>
          <p:cNvPr id="5" name="Content Placeholder 3" descr="rat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4" t="6003" r="23215" b="6003"/>
          <a:stretch/>
        </p:blipFill>
        <p:spPr>
          <a:xfrm>
            <a:off x="7515659" y="274638"/>
            <a:ext cx="1373102" cy="118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89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Killing Rats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rat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4" t="6003" r="23215" b="6003"/>
          <a:stretch/>
        </p:blipFill>
        <p:spPr>
          <a:xfrm>
            <a:off x="223129" y="274638"/>
            <a:ext cx="1373102" cy="1183770"/>
          </a:xfrm>
          <a:prstGeom prst="rect">
            <a:avLst/>
          </a:prstGeom>
        </p:spPr>
      </p:pic>
      <p:pic>
        <p:nvPicPr>
          <p:cNvPr id="5" name="Content Placeholder 3" descr="rat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4" t="6003" r="23215" b="6003"/>
          <a:stretch/>
        </p:blipFill>
        <p:spPr>
          <a:xfrm>
            <a:off x="7515659" y="274638"/>
            <a:ext cx="1373102" cy="118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25435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27</TotalTime>
  <Words>56</Words>
  <Application>Microsoft Macintosh PowerPoint</Application>
  <PresentationFormat>On-screen Show (4:3)</PresentationFormat>
  <Paragraphs>21</Paragraphs>
  <Slides>9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 Black </vt:lpstr>
      <vt:lpstr>Splat the Rat</vt:lpstr>
      <vt:lpstr>Structure</vt:lpstr>
      <vt:lpstr>A few obligatory puns</vt:lpstr>
      <vt:lpstr>Reasons for Killing Rats</vt:lpstr>
      <vt:lpstr>Reasons for Killing Rats</vt:lpstr>
      <vt:lpstr>Reasons for Killing Rats</vt:lpstr>
      <vt:lpstr>Reasons for Killing Rats</vt:lpstr>
      <vt:lpstr>Reasons for Killing Rats</vt:lpstr>
      <vt:lpstr>Reasons for Killing Rats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Splat the Rat</dc:title>
  <dc:creator>Jake Willis Fleming</dc:creator>
  <cp:lastModifiedBy>Jake Willis Fleming</cp:lastModifiedBy>
  <cp:revision>5</cp:revision>
  <dcterms:created xsi:type="dcterms:W3CDTF">2015-10-13T20:51:33Z</dcterms:created>
  <dcterms:modified xsi:type="dcterms:W3CDTF">2015-10-13T21:18:54Z</dcterms:modified>
</cp:coreProperties>
</file>