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mp3" ContentType="audio/unknown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1600"/>
            <a:ext cx="7772400" cy="1470025"/>
          </a:xfrm>
        </p:spPr>
        <p:txBody>
          <a:bodyPr/>
          <a:lstStyle/>
          <a:p>
            <a:r>
              <a:rPr lang="en-US" sz="7200" dirty="0" err="1" smtClean="0"/>
              <a:t>AnecJokes</a:t>
            </a:r>
            <a:endParaRPr lang="en-US" sz="7200" dirty="0"/>
          </a:p>
        </p:txBody>
      </p:sp>
      <p:pic>
        <p:nvPicPr>
          <p:cNvPr id="5" name="Picture 4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95" y="3097912"/>
            <a:ext cx="2708201" cy="25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2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Memories of all kinds</a:t>
            </a:r>
          </a:p>
          <a:p>
            <a:r>
              <a:rPr lang="en-US" dirty="0" smtClean="0"/>
              <a:t>Beyond the laughter</a:t>
            </a:r>
          </a:p>
          <a:p>
            <a:pPr lvl="1"/>
            <a:r>
              <a:rPr lang="en-US" dirty="0" smtClean="0"/>
              <a:t>Granny</a:t>
            </a:r>
          </a:p>
          <a:p>
            <a:pPr lvl="1"/>
            <a:r>
              <a:rPr lang="en-US" dirty="0" smtClean="0"/>
              <a:t>The historian </a:t>
            </a:r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plans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is….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  <p:pic>
        <p:nvPicPr>
          <p:cNvPr id="9" name="cu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5600" y="2616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5" name="Picture 4" descr="snapch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6" y="2651482"/>
            <a:ext cx="1495846" cy="1495846"/>
          </a:xfrm>
          <a:prstGeom prst="rect">
            <a:avLst/>
          </a:prstGeom>
        </p:spPr>
      </p:pic>
      <p:pic>
        <p:nvPicPr>
          <p:cNvPr id="8" name="Picture 7" descr="facebook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5" y="4435368"/>
            <a:ext cx="4838208" cy="1678858"/>
          </a:xfrm>
          <a:prstGeom prst="rect">
            <a:avLst/>
          </a:prstGeom>
        </p:spPr>
      </p:pic>
      <p:pic>
        <p:nvPicPr>
          <p:cNvPr id="9" name="Picture 8" descr="Twitte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82" y="2651482"/>
            <a:ext cx="1495484" cy="1459878"/>
          </a:xfrm>
          <a:prstGeom prst="rect">
            <a:avLst/>
          </a:prstGeom>
        </p:spPr>
      </p:pic>
      <p:pic>
        <p:nvPicPr>
          <p:cNvPr id="10" name="Picture 9" descr="whats ap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93" y="2644392"/>
            <a:ext cx="1466968" cy="14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pub ol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  <p:pic>
        <p:nvPicPr>
          <p:cNvPr id="5" name="Picture 4" descr="male_stripp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1" y="1202265"/>
            <a:ext cx="3468201" cy="5341401"/>
          </a:xfrm>
          <a:prstGeom prst="rect">
            <a:avLst/>
          </a:prstGeom>
        </p:spPr>
      </p:pic>
      <p:pic>
        <p:nvPicPr>
          <p:cNvPr id="8" name="Picture 7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81" y="3799428"/>
            <a:ext cx="916269" cy="8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tackled it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  <p:pic>
        <p:nvPicPr>
          <p:cNvPr id="5" name="Picture 4" descr="Trell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30" y="2161533"/>
            <a:ext cx="5070535" cy="32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Time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  <p:pic>
        <p:nvPicPr>
          <p:cNvPr id="5" name="Picture 4" descr="desperate-prayer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" y="1983514"/>
            <a:ext cx="6853889" cy="3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Features</a:t>
            </a:r>
            <a:endParaRPr lang="en-US" dirty="0"/>
          </a:p>
        </p:txBody>
      </p:sp>
      <p:pic>
        <p:nvPicPr>
          <p:cNvPr id="6" name="Picture 5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7" name="Picture 6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  <p:pic>
        <p:nvPicPr>
          <p:cNvPr id="5" name="Picture 4" descr="vib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19" y="1964458"/>
            <a:ext cx="7331850" cy="38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…with the pun</a:t>
            </a:r>
            <a:endParaRPr lang="en-US" dirty="0"/>
          </a:p>
        </p:txBody>
      </p:sp>
      <p:pic>
        <p:nvPicPr>
          <p:cNvPr id="4" name="Picture 3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12786"/>
            <a:ext cx="1032116" cy="989479"/>
          </a:xfrm>
          <a:prstGeom prst="rect">
            <a:avLst/>
          </a:prstGeom>
        </p:spPr>
      </p:pic>
      <p:pic>
        <p:nvPicPr>
          <p:cNvPr id="5" name="Picture 4" descr="Smiley 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2786"/>
            <a:ext cx="1032116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61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121</TotalTime>
  <Words>43</Words>
  <Application>Microsoft Macintosh PowerPoint</Application>
  <PresentationFormat>On-screen Show (4:3)</PresentationFormat>
  <Paragraphs>18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AnecJokes</vt:lpstr>
      <vt:lpstr>An introduction</vt:lpstr>
      <vt:lpstr>The Problem</vt:lpstr>
      <vt:lpstr>Example</vt:lpstr>
      <vt:lpstr>Example</vt:lpstr>
      <vt:lpstr>How I tackled it</vt:lpstr>
      <vt:lpstr>Demonstration Time</vt:lpstr>
      <vt:lpstr>Fun Features</vt:lpstr>
      <vt:lpstr>More Fun</vt:lpstr>
      <vt:lpstr>Importance</vt:lpstr>
      <vt:lpstr>Features for the 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Willis Fleming</dc:creator>
  <cp:lastModifiedBy>Jake Willis Fleming</cp:lastModifiedBy>
  <cp:revision>18</cp:revision>
  <dcterms:created xsi:type="dcterms:W3CDTF">2015-11-06T07:45:53Z</dcterms:created>
  <dcterms:modified xsi:type="dcterms:W3CDTF">2015-11-06T10:20:17Z</dcterms:modified>
</cp:coreProperties>
</file>