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5" r:id="rId2"/>
    <p:sldId id="273" r:id="rId3"/>
    <p:sldId id="275" r:id="rId4"/>
    <p:sldId id="274" r:id="rId5"/>
    <p:sldId id="276" r:id="rId6"/>
    <p:sldId id="270" r:id="rId7"/>
    <p:sldId id="271" r:id="rId8"/>
    <p:sldId id="27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hyperlink" Target="http://openweatherma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A </a:t>
            </a:r>
            <a:r>
              <a:rPr lang="en-US" dirty="0" smtClean="0"/>
              <a:t>server-side</a:t>
            </a:r>
            <a:r>
              <a:rPr lang="en-US" dirty="0"/>
              <a:t> web API is a programmatic </a:t>
            </a:r>
            <a:r>
              <a:rPr lang="en-US" dirty="0" smtClean="0"/>
              <a:t>interface</a:t>
            </a:r>
            <a:r>
              <a:rPr lang="en-US" dirty="0"/>
              <a:t> consisting of one or more publicly exposed endpoints to a defined </a:t>
            </a:r>
            <a:r>
              <a:rPr lang="en-US" dirty="0" smtClean="0"/>
              <a:t>request-response</a:t>
            </a:r>
            <a:r>
              <a:rPr lang="en-US" dirty="0"/>
              <a:t> message </a:t>
            </a:r>
            <a:r>
              <a:rPr lang="en-US" dirty="0" smtClean="0"/>
              <a:t>system.</a:t>
            </a:r>
          </a:p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expressed in </a:t>
            </a:r>
            <a:r>
              <a:rPr lang="en-US" dirty="0" smtClean="0"/>
              <a:t>JSON</a:t>
            </a:r>
            <a:r>
              <a:rPr lang="en-US" dirty="0"/>
              <a:t> or </a:t>
            </a:r>
            <a:r>
              <a:rPr lang="en-US" dirty="0" smtClean="0"/>
              <a:t>XML, </a:t>
            </a:r>
            <a:r>
              <a:rPr lang="en-US" dirty="0"/>
              <a:t>which is exposed via the web—most commonly by means of an </a:t>
            </a:r>
            <a:r>
              <a:rPr lang="en-US" dirty="0" smtClean="0"/>
              <a:t>HTTP-based </a:t>
            </a:r>
            <a:r>
              <a:rPr lang="en-US" dirty="0"/>
              <a:t>web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Web APIs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1800" dirty="0"/>
              <a:t>If I make a service that does something useful and I want to keep control of it then I don't want to send my source code for it all over the place. And maybe it uses databases only I have access </a:t>
            </a:r>
            <a:r>
              <a:rPr lang="en-US" sz="1800" dirty="0" smtClean="0"/>
              <a:t>to.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is where web APIs come into </a:t>
            </a:r>
            <a:r>
              <a:rPr lang="en-US" sz="1800" dirty="0" smtClean="0"/>
              <a:t>play.</a:t>
            </a:r>
            <a:endParaRPr lang="en-US" sz="1800" dirty="0"/>
          </a:p>
          <a:p>
            <a:r>
              <a:rPr lang="en-US" sz="1800" dirty="0" smtClean="0"/>
              <a:t>Instead of giving the source code, we can expose some end points to the web, using which other developers can use our service.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End points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52912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Endpoints are important aspects of interacting with server-side web APIs, as they </a:t>
            </a:r>
            <a:r>
              <a:rPr lang="en-US" dirty="0" smtClean="0"/>
              <a:t>specify</a:t>
            </a:r>
            <a:r>
              <a:rPr lang="en-US" dirty="0"/>
              <a:t> where resources lie that can be accessed by third party software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/>
              <a:t>Usually the access is via a URI to which HTTP requests are posted, and from which the response is thus expected.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- Example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68100"/>
            <a:ext cx="9613861" cy="359931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Weather </a:t>
            </a:r>
            <a:r>
              <a:rPr lang="en-US" dirty="0" smtClean="0"/>
              <a:t>Map at</a:t>
            </a:r>
            <a:r>
              <a:rPr lang="en-US" dirty="0"/>
              <a:t> </a:t>
            </a:r>
            <a:r>
              <a:rPr lang="en-US" dirty="0" smtClean="0">
                <a:hlinkClick r:id="rId3"/>
              </a:rPr>
              <a:t>http://openweathermap.org/</a:t>
            </a:r>
            <a:endParaRPr lang="en-US" dirty="0" smtClean="0"/>
          </a:p>
          <a:p>
            <a:r>
              <a:rPr lang="en-US" dirty="0" smtClean="0"/>
              <a:t>They offer a </a:t>
            </a:r>
            <a:r>
              <a:rPr lang="en-US" dirty="0" err="1" smtClean="0"/>
              <a:t>api</a:t>
            </a:r>
            <a:r>
              <a:rPr lang="en-US" dirty="0" smtClean="0"/>
              <a:t> to get weather. </a:t>
            </a:r>
            <a:r>
              <a:rPr lang="en-US" dirty="0"/>
              <a:t>They want other people to user their service so that others can embed weather information in their applications</a:t>
            </a:r>
            <a:r>
              <a:rPr lang="en-US" dirty="0" smtClean="0"/>
              <a:t>.</a:t>
            </a:r>
          </a:p>
          <a:p>
            <a:r>
              <a:rPr lang="en-US" dirty="0"/>
              <a:t>Open Weather Map collects all </a:t>
            </a:r>
            <a:r>
              <a:rPr lang="en-US" dirty="0" smtClean="0"/>
              <a:t>weather data</a:t>
            </a:r>
            <a:r>
              <a:rPr lang="en-US" dirty="0"/>
              <a:t>, interpolates it and then lets others query to find out what the weather is like in a specific </a:t>
            </a:r>
            <a:r>
              <a:rPr lang="en-US" dirty="0" smtClean="0"/>
              <a:t>location</a:t>
            </a:r>
          </a:p>
          <a:p>
            <a:r>
              <a:rPr lang="en-US" dirty="0"/>
              <a:t>They expose it via an API that developers can make calls to. Much like you make calls to a library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3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48300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 smtClean="0"/>
              <a:t>API Keys let </a:t>
            </a:r>
            <a:r>
              <a:rPr lang="en-US" dirty="0"/>
              <a:t>the provider of the service you are using know who is making the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lets them limit how many requests a particular user is sending so that no one can abuse the system by flooding it with too many requests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API Keys are sometimes called App ID or Client ID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206" y="5728138"/>
            <a:ext cx="1116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Most </a:t>
            </a:r>
            <a:r>
              <a:rPr lang="en-US" sz="1400" dirty="0"/>
              <a:t>of </a:t>
            </a:r>
            <a:r>
              <a:rPr lang="en-US" sz="1400" dirty="0" smtClean="0"/>
              <a:t>the times </a:t>
            </a:r>
            <a:r>
              <a:rPr lang="en-US" sz="1400" dirty="0"/>
              <a:t>in the documentation for an API you won't see the key show up in the URL or in the sent information anywhere. </a:t>
            </a:r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is usually because it is omitted in examples but actually required.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405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54327" cy="3599316"/>
          </a:xfrm>
        </p:spPr>
        <p:txBody>
          <a:bodyPr rtlCol="0"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enerally </a:t>
            </a:r>
            <a:r>
              <a:rPr lang="en-US" dirty="0"/>
              <a:t>we will be sending data either in a GET or </a:t>
            </a:r>
            <a:r>
              <a:rPr lang="en-US" dirty="0" smtClean="0"/>
              <a:t>POST request</a:t>
            </a:r>
            <a:endParaRPr lang="en-US" altLang="en-US" dirty="0"/>
          </a:p>
          <a:p>
            <a:r>
              <a:rPr lang="en-US" dirty="0"/>
              <a:t>T</a:t>
            </a:r>
            <a:r>
              <a:rPr lang="en-US" dirty="0" smtClean="0"/>
              <a:t>he server(which you are making request to) </a:t>
            </a:r>
            <a:r>
              <a:rPr lang="en-US" dirty="0"/>
              <a:t>will get that data, parse it and figure out what to do with </a:t>
            </a:r>
            <a:r>
              <a:rPr lang="en-US" dirty="0" smtClean="0"/>
              <a:t>it.</a:t>
            </a:r>
          </a:p>
          <a:p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it will send back a result of some sort indicating if it was successful and potentially giving the requester what it was asking </a:t>
            </a:r>
            <a:r>
              <a:rPr lang="en-US" dirty="0" smtClean="0"/>
              <a:t>for.</a:t>
            </a:r>
          </a:p>
          <a:p>
            <a:r>
              <a:rPr lang="en-US" altLang="en-US" dirty="0" smtClean="0"/>
              <a:t>Most of the times</a:t>
            </a:r>
            <a:r>
              <a:rPr lang="en-US" altLang="en-US" dirty="0"/>
              <a:t> </a:t>
            </a:r>
            <a:r>
              <a:rPr lang="en-US" dirty="0" smtClean="0"/>
              <a:t>JSON </a:t>
            </a:r>
            <a:r>
              <a:rPr lang="en-US" dirty="0"/>
              <a:t>will be used both for sending and receiving this sort of data.</a:t>
            </a:r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a request to </a:t>
            </a:r>
            <a:r>
              <a:rPr lang="en-US" dirty="0" err="1" smtClean="0"/>
              <a:t>openweathemap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do that you need a app ID which will identify whose making that call.</a:t>
            </a:r>
          </a:p>
          <a:p>
            <a:r>
              <a:rPr lang="en-US" dirty="0" smtClean="0"/>
              <a:t>Go to this URL https</a:t>
            </a:r>
            <a:r>
              <a:rPr lang="en-US" dirty="0"/>
              <a:t>://</a:t>
            </a:r>
            <a:r>
              <a:rPr lang="en-US" dirty="0" err="1"/>
              <a:t>openweathermap.org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Sign-up and you will get a API key in API Keys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router.get</a:t>
            </a:r>
            <a:r>
              <a:rPr lang="en-US" sz="1600" dirty="0"/>
              <a:t>('/</a:t>
            </a:r>
            <a:r>
              <a:rPr lang="en-US" sz="1600" dirty="0" err="1"/>
              <a:t>weather',</a:t>
            </a:r>
            <a:r>
              <a:rPr lang="en-US" sz="1600" b="1" dirty="0" err="1"/>
              <a:t>function</a:t>
            </a:r>
            <a:r>
              <a:rPr lang="en-US" sz="1600" dirty="0"/>
              <a:t>(</a:t>
            </a:r>
            <a:r>
              <a:rPr lang="en-US" sz="1600" dirty="0" err="1"/>
              <a:t>req,res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weatherData</a:t>
            </a:r>
            <a:r>
              <a:rPr lang="en-US" sz="1600" dirty="0"/>
              <a:t> = {}</a:t>
            </a:r>
          </a:p>
          <a:p>
            <a:pPr marL="0" indent="0">
              <a:buNone/>
            </a:pPr>
            <a:r>
              <a:rPr lang="en-US" sz="1600" dirty="0" smtClean="0"/>
              <a:t>	//You  have to give your </a:t>
            </a:r>
            <a:r>
              <a:rPr lang="en-US" sz="1600" dirty="0" err="1" smtClean="0"/>
              <a:t>appId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axios.get</a:t>
            </a:r>
            <a:r>
              <a:rPr lang="en-US" sz="1600" dirty="0"/>
              <a:t>('http://</a:t>
            </a:r>
            <a:r>
              <a:rPr lang="en-US" sz="1600" dirty="0" err="1"/>
              <a:t>api.openweathermap.org</a:t>
            </a:r>
            <a:r>
              <a:rPr lang="en-US" sz="1600" dirty="0"/>
              <a:t>/data/2.5/</a:t>
            </a:r>
            <a:r>
              <a:rPr lang="en-US" sz="1600" dirty="0" err="1"/>
              <a:t>weather?id</a:t>
            </a:r>
            <a:r>
              <a:rPr lang="en-US" sz="1600" dirty="0"/>
              <a:t>=5720727&amp;appid</a:t>
            </a:r>
            <a:r>
              <a:rPr lang="en-US" sz="1600" dirty="0" smtClean="0"/>
              <a:t>=&lt;app-id&gt;').</a:t>
            </a:r>
            <a:r>
              <a:rPr lang="en-US" sz="1600" dirty="0"/>
              <a:t>then(</a:t>
            </a:r>
            <a:r>
              <a:rPr lang="en-US" sz="1600" b="1" dirty="0"/>
              <a:t>function</a:t>
            </a:r>
            <a:r>
              <a:rPr lang="en-US" sz="1600" dirty="0"/>
              <a:t>(data){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console.log</a:t>
            </a:r>
            <a:r>
              <a:rPr lang="en-US" sz="1600" dirty="0" smtClean="0"/>
              <a:t>(</a:t>
            </a:r>
            <a:r>
              <a:rPr lang="en-US" sz="1600" dirty="0" err="1" smtClean="0"/>
              <a:t>data.data.main.temp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weatherData.temp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data.data.main.temp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res.render</a:t>
            </a:r>
            <a:r>
              <a:rPr lang="en-US" sz="1600" dirty="0"/>
              <a:t>('weather',{</a:t>
            </a:r>
            <a:r>
              <a:rPr lang="en-US" sz="1600" dirty="0" err="1"/>
              <a:t>data:weatherData</a:t>
            </a: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 smtClean="0"/>
              <a:t>		}).</a:t>
            </a:r>
            <a:r>
              <a:rPr lang="en-US" sz="1600" dirty="0"/>
              <a:t>catch( </a:t>
            </a:r>
            <a:r>
              <a:rPr lang="en-US" sz="1600" b="1" dirty="0"/>
              <a:t>function</a:t>
            </a:r>
            <a:r>
              <a:rPr lang="en-US" sz="1600" dirty="0"/>
              <a:t>(err)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console.log</a:t>
            </a:r>
            <a:r>
              <a:rPr lang="en-US" sz="1600" dirty="0" smtClean="0"/>
              <a:t>(err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})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above code is telling the server </a:t>
            </a:r>
            <a:r>
              <a:rPr lang="en-US" dirty="0"/>
              <a:t>to make a </a:t>
            </a:r>
            <a:r>
              <a:rPr lang="en-US" dirty="0" smtClean="0"/>
              <a:t>GET request </a:t>
            </a:r>
            <a:r>
              <a:rPr lang="en-US" dirty="0"/>
              <a:t>to </a:t>
            </a:r>
            <a:r>
              <a:rPr lang="en-US" dirty="0" err="1" smtClean="0"/>
              <a:t>openweathermap</a:t>
            </a:r>
            <a:r>
              <a:rPr lang="en-US" dirty="0" smtClean="0"/>
              <a:t> service with the city id provided. </a:t>
            </a:r>
          </a:p>
          <a:p>
            <a:pPr>
              <a:defRPr/>
            </a:pPr>
            <a:r>
              <a:rPr lang="en-US" dirty="0" err="1" smtClean="0"/>
              <a:t>Axios</a:t>
            </a:r>
            <a:r>
              <a:rPr lang="en-US" dirty="0" smtClean="0"/>
              <a:t> will initiate this request, if it is successful in doing so, you will get your data and then() will be called.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2123</TotalTime>
  <Words>402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Web APIs</vt:lpstr>
      <vt:lpstr>Web APIs</vt:lpstr>
      <vt:lpstr>End points</vt:lpstr>
      <vt:lpstr>Web APIs - Example</vt:lpstr>
      <vt:lpstr>API Keys</vt:lpstr>
      <vt:lpstr>Making Calls</vt:lpstr>
      <vt:lpstr>Making calls - Example</vt:lpstr>
      <vt:lpstr>Making calls - Example</vt:lpstr>
      <vt:lpstr>Making calls - Example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132</cp:revision>
  <dcterms:created xsi:type="dcterms:W3CDTF">2018-07-23T05:29:53Z</dcterms:created>
  <dcterms:modified xsi:type="dcterms:W3CDTF">2018-08-03T18:54:44Z</dcterms:modified>
</cp:coreProperties>
</file>