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5" r:id="rId2"/>
    <p:sldId id="273" r:id="rId3"/>
    <p:sldId id="275" r:id="rId4"/>
    <p:sldId id="274" r:id="rId5"/>
    <p:sldId id="276" r:id="rId6"/>
    <p:sldId id="270" r:id="rId7"/>
    <p:sldId id="271" r:id="rId8"/>
    <p:sldId id="277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/>
    <p:restoredTop sz="94580"/>
  </p:normalViewPr>
  <p:slideViewPr>
    <p:cSldViewPr snapToGrid="0" snapToObjects="1">
      <p:cViewPr varScale="1">
        <p:scale>
          <a:sx n="124" d="100"/>
          <a:sy n="124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hyperlink" Target="http://openweathermap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with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462997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 smtClean="0"/>
              <a:t>Authentication in </a:t>
            </a:r>
            <a:r>
              <a:rPr lang="en-US" dirty="0" err="1" smtClean="0"/>
              <a:t>NodeJS</a:t>
            </a:r>
            <a:r>
              <a:rPr lang="en-US" smtClean="0"/>
              <a:t> can be done using</a:t>
            </a:r>
          </a:p>
          <a:p>
            <a:r>
              <a:rPr lang="en-US" dirty="0" err="1" smtClean="0"/>
              <a:t>Passport.js</a:t>
            </a:r>
            <a:r>
              <a:rPr lang="en-US" dirty="0" smtClean="0"/>
              <a:t> </a:t>
            </a:r>
            <a:r>
              <a:rPr lang="en-US" dirty="0"/>
              <a:t>is a simple, unobtrusive </a:t>
            </a:r>
            <a:r>
              <a:rPr lang="en-US" dirty="0" err="1"/>
              <a:t>Node.js</a:t>
            </a:r>
            <a:r>
              <a:rPr lang="en-US" dirty="0"/>
              <a:t> authentication middleware for </a:t>
            </a:r>
            <a:r>
              <a:rPr lang="en-US" dirty="0" err="1"/>
              <a:t>Node.js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Hashing vs Encryption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10" y="2600800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sz="1800" b="1" dirty="0" smtClean="0"/>
              <a:t>Hashing – We can not get the original value back</a:t>
            </a:r>
          </a:p>
          <a:p>
            <a:r>
              <a:rPr lang="en-US" sz="1800" b="1" dirty="0" smtClean="0"/>
              <a:t>Encryption – We can decrypt the encrypted version and get the value back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5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End points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88" y="2529123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/>
              <a:t>Endpoints are important aspects of interacting with server-side web APIs, as they </a:t>
            </a:r>
            <a:r>
              <a:rPr lang="en-US" dirty="0" smtClean="0"/>
              <a:t>specify</a:t>
            </a:r>
            <a:r>
              <a:rPr lang="en-US" dirty="0"/>
              <a:t> where resources lie that can be accessed by third party software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dirty="0"/>
              <a:t>Usually the access is via a URI to which HTTP requests are posted, and from which the response is thus expected.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6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- Example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568100"/>
            <a:ext cx="9613861" cy="3599316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Weather </a:t>
            </a:r>
            <a:r>
              <a:rPr lang="en-US" dirty="0" smtClean="0"/>
              <a:t>Map at</a:t>
            </a:r>
            <a:r>
              <a:rPr lang="en-US" dirty="0"/>
              <a:t> </a:t>
            </a:r>
            <a:r>
              <a:rPr lang="en-US" dirty="0" smtClean="0">
                <a:hlinkClick r:id="rId3"/>
              </a:rPr>
              <a:t>http://openweathermap.org/</a:t>
            </a:r>
            <a:endParaRPr lang="en-US" dirty="0" smtClean="0"/>
          </a:p>
          <a:p>
            <a:r>
              <a:rPr lang="en-US" dirty="0" smtClean="0"/>
              <a:t>They offer a </a:t>
            </a:r>
            <a:r>
              <a:rPr lang="en-US" dirty="0" err="1" smtClean="0"/>
              <a:t>api</a:t>
            </a:r>
            <a:r>
              <a:rPr lang="en-US" dirty="0" smtClean="0"/>
              <a:t> to get weather. </a:t>
            </a:r>
            <a:r>
              <a:rPr lang="en-US" dirty="0"/>
              <a:t>They want other people to user their service so that others can embed weather information in their applications</a:t>
            </a:r>
            <a:r>
              <a:rPr lang="en-US" dirty="0" smtClean="0"/>
              <a:t>.</a:t>
            </a:r>
          </a:p>
          <a:p>
            <a:r>
              <a:rPr lang="en-US" dirty="0"/>
              <a:t>Open Weather Map collects all </a:t>
            </a:r>
            <a:r>
              <a:rPr lang="en-US" dirty="0" smtClean="0"/>
              <a:t>weather data</a:t>
            </a:r>
            <a:r>
              <a:rPr lang="en-US" dirty="0"/>
              <a:t>, interpolates it and then lets others query to find out what the weather is like in a specific </a:t>
            </a:r>
            <a:r>
              <a:rPr lang="en-US" dirty="0" smtClean="0"/>
              <a:t>location</a:t>
            </a:r>
          </a:p>
          <a:p>
            <a:r>
              <a:rPr lang="en-US" dirty="0"/>
              <a:t>They expose it via an API that developers can make calls to. Much like you make calls to a library in C++</a:t>
            </a:r>
          </a:p>
        </p:txBody>
      </p:sp>
    </p:spTree>
    <p:extLst>
      <p:ext uri="{BB962C8B-B14F-4D97-AF65-F5344CB8AC3E}">
        <p14:creationId xmlns:p14="http://schemas.microsoft.com/office/powerpoint/2010/main" val="2054531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88" y="2483001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 smtClean="0"/>
              <a:t>API Keys let </a:t>
            </a:r>
            <a:r>
              <a:rPr lang="en-US" dirty="0"/>
              <a:t>the provider of the service you are using know who is making the request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lets them limit how many requests a particular user is sending so that no one can abuse the system by flooding it with too many requests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API Keys are sometimes called App ID or Client ID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0206" y="5728138"/>
            <a:ext cx="1116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Most </a:t>
            </a:r>
            <a:r>
              <a:rPr lang="en-US" sz="1400" dirty="0"/>
              <a:t>of </a:t>
            </a:r>
            <a:r>
              <a:rPr lang="en-US" sz="1400" dirty="0" smtClean="0"/>
              <a:t>the times </a:t>
            </a:r>
            <a:r>
              <a:rPr lang="en-US" sz="1400" dirty="0"/>
              <a:t>in the documentation for an API you won't see the key show up in the URL or in the sent information anywhere. </a:t>
            </a:r>
            <a:endParaRPr lang="en-US" sz="1400" dirty="0" smtClean="0"/>
          </a:p>
          <a:p>
            <a:r>
              <a:rPr lang="en-US" sz="1400" dirty="0" smtClean="0"/>
              <a:t>This </a:t>
            </a:r>
            <a:r>
              <a:rPr lang="en-US" sz="1400" dirty="0"/>
              <a:t>is usually because it is omitted in examples but actually required.</a:t>
            </a:r>
          </a:p>
        </p:txBody>
      </p:sp>
    </p:spTree>
    <p:extLst>
      <p:ext uri="{BB962C8B-B14F-4D97-AF65-F5344CB8AC3E}">
        <p14:creationId xmlns:p14="http://schemas.microsoft.com/office/powerpoint/2010/main" val="169405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54327" cy="3599316"/>
          </a:xfrm>
        </p:spPr>
        <p:txBody>
          <a:bodyPr rtlCol="0"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enerally </a:t>
            </a:r>
            <a:r>
              <a:rPr lang="en-US" dirty="0"/>
              <a:t>we will be sending data either in a GET or </a:t>
            </a:r>
            <a:r>
              <a:rPr lang="en-US" dirty="0" smtClean="0"/>
              <a:t>POST request</a:t>
            </a:r>
            <a:endParaRPr lang="en-US" altLang="en-US" dirty="0"/>
          </a:p>
          <a:p>
            <a:r>
              <a:rPr lang="en-US" dirty="0"/>
              <a:t>T</a:t>
            </a:r>
            <a:r>
              <a:rPr lang="en-US" dirty="0" smtClean="0"/>
              <a:t>he server(which you are making request to) </a:t>
            </a:r>
            <a:r>
              <a:rPr lang="en-US" dirty="0"/>
              <a:t>will get that data, parse it and figure out what to do with </a:t>
            </a:r>
            <a:r>
              <a:rPr lang="en-US" dirty="0" smtClean="0"/>
              <a:t>it.</a:t>
            </a:r>
          </a:p>
          <a:p>
            <a:r>
              <a:rPr lang="en-US" dirty="0"/>
              <a:t>T</a:t>
            </a:r>
            <a:r>
              <a:rPr lang="en-US" dirty="0" smtClean="0"/>
              <a:t>hen </a:t>
            </a:r>
            <a:r>
              <a:rPr lang="en-US" dirty="0"/>
              <a:t>it will send back a result of some sort indicating if it was successful and potentially giving the requester what it was asking </a:t>
            </a:r>
            <a:r>
              <a:rPr lang="en-US" dirty="0" smtClean="0"/>
              <a:t>for.</a:t>
            </a:r>
          </a:p>
          <a:p>
            <a:r>
              <a:rPr lang="en-US" altLang="en-US" dirty="0" smtClean="0"/>
              <a:t>Most of the times</a:t>
            </a:r>
            <a:r>
              <a:rPr lang="en-US" altLang="en-US" dirty="0"/>
              <a:t> </a:t>
            </a:r>
            <a:r>
              <a:rPr lang="en-US" dirty="0" smtClean="0"/>
              <a:t>JSON </a:t>
            </a:r>
            <a:r>
              <a:rPr lang="en-US" dirty="0"/>
              <a:t>will be used both for sending and receiving this sort of data.</a:t>
            </a:r>
            <a:endParaRPr lang="en-US" alt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2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calls - Example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make a request to </a:t>
            </a:r>
            <a:r>
              <a:rPr lang="en-US" dirty="0" err="1" smtClean="0"/>
              <a:t>openweathemap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to do that you need a app ID which will identify whose making that call.</a:t>
            </a:r>
          </a:p>
          <a:p>
            <a:r>
              <a:rPr lang="en-US" dirty="0" smtClean="0"/>
              <a:t>Go to this URL https</a:t>
            </a:r>
            <a:r>
              <a:rPr lang="en-US" dirty="0"/>
              <a:t>://</a:t>
            </a:r>
            <a:r>
              <a:rPr lang="en-US" dirty="0" err="1"/>
              <a:t>openweathermap.org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Sign-up and you will get a API key in API Keys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07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calls - Example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/>
              <a:t>router.get</a:t>
            </a:r>
            <a:r>
              <a:rPr lang="en-US" sz="1600" dirty="0"/>
              <a:t>('/</a:t>
            </a:r>
            <a:r>
              <a:rPr lang="en-US" sz="1600" dirty="0" err="1"/>
              <a:t>weather',</a:t>
            </a:r>
            <a:r>
              <a:rPr lang="en-US" sz="1600" b="1" dirty="0" err="1"/>
              <a:t>function</a:t>
            </a:r>
            <a:r>
              <a:rPr lang="en-US" sz="1600" dirty="0"/>
              <a:t>(</a:t>
            </a:r>
            <a:r>
              <a:rPr lang="en-US" sz="1600" dirty="0" err="1"/>
              <a:t>req,res</a:t>
            </a:r>
            <a:r>
              <a:rPr lang="en-US" sz="1600" dirty="0" smtClean="0"/>
              <a:t>){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weatherData</a:t>
            </a:r>
            <a:r>
              <a:rPr lang="en-US" sz="1600" dirty="0"/>
              <a:t> = {}</a:t>
            </a:r>
          </a:p>
          <a:p>
            <a:pPr marL="0" indent="0">
              <a:buNone/>
            </a:pPr>
            <a:r>
              <a:rPr lang="en-US" sz="1600" dirty="0" smtClean="0"/>
              <a:t>	//You  have to give your </a:t>
            </a:r>
            <a:r>
              <a:rPr lang="en-US" sz="1600" dirty="0" err="1" smtClean="0"/>
              <a:t>appId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axios.get</a:t>
            </a:r>
            <a:r>
              <a:rPr lang="en-US" sz="1600" dirty="0"/>
              <a:t>('http://</a:t>
            </a:r>
            <a:r>
              <a:rPr lang="en-US" sz="1600" dirty="0" err="1"/>
              <a:t>api.openweathermap.org</a:t>
            </a:r>
            <a:r>
              <a:rPr lang="en-US" sz="1600" dirty="0"/>
              <a:t>/data/2.5/</a:t>
            </a:r>
            <a:r>
              <a:rPr lang="en-US" sz="1600" dirty="0" err="1"/>
              <a:t>weather?id</a:t>
            </a:r>
            <a:r>
              <a:rPr lang="en-US" sz="1600" dirty="0"/>
              <a:t>=5720727&amp;appid</a:t>
            </a:r>
            <a:r>
              <a:rPr lang="en-US" sz="1600" dirty="0" smtClean="0"/>
              <a:t>=&lt;app-id&gt;').</a:t>
            </a:r>
            <a:r>
              <a:rPr lang="en-US" sz="1600" dirty="0"/>
              <a:t>then(</a:t>
            </a:r>
            <a:r>
              <a:rPr lang="en-US" sz="1600" b="1" dirty="0"/>
              <a:t>function</a:t>
            </a:r>
            <a:r>
              <a:rPr lang="en-US" sz="1600" dirty="0"/>
              <a:t>(data){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console.log</a:t>
            </a:r>
            <a:r>
              <a:rPr lang="en-US" sz="1600" dirty="0" smtClean="0"/>
              <a:t>(</a:t>
            </a:r>
            <a:r>
              <a:rPr lang="en-US" sz="1600" dirty="0" err="1" smtClean="0"/>
              <a:t>data.data.main.temp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weatherData.temp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data.data.main.temp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res.render</a:t>
            </a:r>
            <a:r>
              <a:rPr lang="en-US" sz="1600" dirty="0"/>
              <a:t>('weather',{</a:t>
            </a:r>
            <a:r>
              <a:rPr lang="en-US" sz="1600" dirty="0" err="1"/>
              <a:t>data:weatherData</a:t>
            </a:r>
            <a:r>
              <a:rPr lang="en-US" sz="1600" dirty="0"/>
              <a:t>});</a:t>
            </a:r>
          </a:p>
          <a:p>
            <a:pPr marL="0" indent="0">
              <a:buNone/>
            </a:pPr>
            <a:r>
              <a:rPr lang="en-US" sz="1600" dirty="0" smtClean="0"/>
              <a:t>		}).</a:t>
            </a:r>
            <a:r>
              <a:rPr lang="en-US" sz="1600" dirty="0"/>
              <a:t>catch( </a:t>
            </a:r>
            <a:r>
              <a:rPr lang="en-US" sz="1600" b="1" dirty="0"/>
              <a:t>function</a:t>
            </a:r>
            <a:r>
              <a:rPr lang="en-US" sz="1600" dirty="0"/>
              <a:t>(err) 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console.log</a:t>
            </a:r>
            <a:r>
              <a:rPr lang="en-US" sz="1600" dirty="0" smtClean="0"/>
              <a:t>(err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	})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calls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above code is telling the server </a:t>
            </a:r>
            <a:r>
              <a:rPr lang="en-US" dirty="0"/>
              <a:t>to make a </a:t>
            </a:r>
            <a:r>
              <a:rPr lang="en-US" dirty="0" smtClean="0"/>
              <a:t>GET request </a:t>
            </a:r>
            <a:r>
              <a:rPr lang="en-US" dirty="0"/>
              <a:t>to </a:t>
            </a:r>
            <a:r>
              <a:rPr lang="en-US" dirty="0" err="1" smtClean="0"/>
              <a:t>openweathermap</a:t>
            </a:r>
            <a:r>
              <a:rPr lang="en-US" dirty="0" smtClean="0"/>
              <a:t> service with the city id provided. </a:t>
            </a:r>
          </a:p>
          <a:p>
            <a:pPr>
              <a:defRPr/>
            </a:pPr>
            <a:r>
              <a:rPr lang="en-US" dirty="0" err="1" smtClean="0"/>
              <a:t>Axios</a:t>
            </a:r>
            <a:r>
              <a:rPr lang="en-US" dirty="0" smtClean="0"/>
              <a:t> will initiate this request, if it is successful in doing so, you will get your data and then() will be called.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4893</TotalTime>
  <Words>365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Arial</vt:lpstr>
      <vt:lpstr>Berlin</vt:lpstr>
      <vt:lpstr>Authentication with NodeJS</vt:lpstr>
      <vt:lpstr>Hashing vs Encryption</vt:lpstr>
      <vt:lpstr>End points</vt:lpstr>
      <vt:lpstr>Web APIs - Example</vt:lpstr>
      <vt:lpstr>API Keys</vt:lpstr>
      <vt:lpstr>Making Calls</vt:lpstr>
      <vt:lpstr>Making calls - Example</vt:lpstr>
      <vt:lpstr>Making calls - Example</vt:lpstr>
      <vt:lpstr>Making calls - Example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135</cp:revision>
  <dcterms:created xsi:type="dcterms:W3CDTF">2018-07-23T05:29:53Z</dcterms:created>
  <dcterms:modified xsi:type="dcterms:W3CDTF">2018-08-13T18:16:47Z</dcterms:modified>
</cp:coreProperties>
</file>