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Express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Express is a minimal and flexible </a:t>
            </a:r>
            <a:r>
              <a:rPr lang="en-US" dirty="0" err="1"/>
              <a:t>Node.js</a:t>
            </a:r>
            <a:r>
              <a:rPr lang="en-US" dirty="0"/>
              <a:t> web application framework that provides a robust set of features for web and mobile applications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Express</a:t>
            </a:r>
            <a:r>
              <a:rPr lang="en-US" dirty="0"/>
              <a:t> is the most popular </a:t>
            </a:r>
            <a:r>
              <a:rPr lang="en-US" i="1" dirty="0"/>
              <a:t>Node</a:t>
            </a:r>
            <a:r>
              <a:rPr lang="en-US" dirty="0"/>
              <a:t> web framework, and is the underlying library for a number of other popular </a:t>
            </a:r>
            <a:r>
              <a:rPr lang="en-US" dirty="0" smtClean="0"/>
              <a:t>Node web frameworks.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query and form parameters (GET, POST)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6666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/>
              <a:t>You can receive query (</a:t>
            </a:r>
            <a:r>
              <a:rPr lang="en-US" dirty="0" err="1"/>
              <a:t>url</a:t>
            </a:r>
            <a:r>
              <a:rPr lang="en-US" dirty="0"/>
              <a:t>) parameters for GET requests quite easily...</a:t>
            </a:r>
          </a:p>
          <a:p>
            <a:pPr lvl="1"/>
            <a:r>
              <a:rPr lang="en-US" sz="1800" dirty="0" err="1"/>
              <a:t>console.log</a:t>
            </a:r>
            <a:r>
              <a:rPr lang="en-US" sz="1800" dirty="0"/>
              <a:t>("URL </a:t>
            </a:r>
            <a:r>
              <a:rPr lang="en-US" sz="1800" dirty="0" err="1"/>
              <a:t>param</a:t>
            </a:r>
            <a:r>
              <a:rPr lang="en-US" sz="1800" dirty="0"/>
              <a:t> </a:t>
            </a:r>
            <a:r>
              <a:rPr lang="en-US" sz="1800" dirty="0" err="1"/>
              <a:t>firstname</a:t>
            </a:r>
            <a:r>
              <a:rPr lang="en-US" sz="1800" dirty="0"/>
              <a:t> is: "+</a:t>
            </a:r>
            <a:r>
              <a:rPr lang="en-US" sz="1800" dirty="0" err="1"/>
              <a:t>req.query.firstname</a:t>
            </a:r>
            <a:r>
              <a:rPr lang="en-US" sz="1800" dirty="0" smtClean="0"/>
              <a:t>);</a:t>
            </a:r>
          </a:p>
          <a:p>
            <a:r>
              <a:rPr lang="en-US" sz="2000" dirty="0"/>
              <a:t>Getting form (body) parameters for POST requests is more of a pain...</a:t>
            </a:r>
          </a:p>
          <a:p>
            <a:r>
              <a:rPr lang="en-US" sz="2200" dirty="0" smtClean="0"/>
              <a:t>To retrieve parameters from body, you have a module called body-parser.</a:t>
            </a:r>
          </a:p>
          <a:p>
            <a:pPr marL="457200" lvl="1" indent="0">
              <a:buNone/>
            </a:pPr>
            <a:r>
              <a:rPr lang="en-US" sz="1400" dirty="0" err="1" smtClean="0"/>
              <a:t>Eg</a:t>
            </a:r>
            <a:r>
              <a:rPr lang="en-US" sz="1400" dirty="0" smtClean="0"/>
              <a:t>: </a:t>
            </a:r>
            <a:r>
              <a:rPr lang="en-US" sz="1400" dirty="0" err="1"/>
              <a:t>npm</a:t>
            </a:r>
            <a:r>
              <a:rPr lang="en-US" sz="1400" dirty="0"/>
              <a:t> install body-parser --save</a:t>
            </a:r>
          </a:p>
          <a:p>
            <a:pPr marL="457200" lvl="1" indent="0">
              <a:buNone/>
            </a:pPr>
            <a:r>
              <a:rPr lang="en-US" sz="1400" dirty="0"/>
              <a:t>...</a:t>
            </a:r>
          </a:p>
          <a:p>
            <a:pPr marL="457200" lvl="1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bodyParser</a:t>
            </a:r>
            <a:r>
              <a:rPr lang="en-US" sz="1400" dirty="0"/>
              <a:t> = require('body-parser');</a:t>
            </a:r>
          </a:p>
          <a:p>
            <a:pPr marL="457200" lvl="1" indent="0">
              <a:buNone/>
            </a:pPr>
            <a:r>
              <a:rPr lang="en-US" sz="1400" dirty="0" err="1"/>
              <a:t>app.use</a:t>
            </a:r>
            <a:r>
              <a:rPr lang="en-US" sz="1400" dirty="0"/>
              <a:t>(</a:t>
            </a:r>
            <a:r>
              <a:rPr lang="en-US" sz="1400" dirty="0" err="1"/>
              <a:t>bodyParser.urlencoded</a:t>
            </a:r>
            <a:r>
              <a:rPr lang="en-US" sz="1400" dirty="0"/>
              <a:t>({ extended: false }));</a:t>
            </a:r>
          </a:p>
          <a:p>
            <a:pPr marL="457200" lvl="1" indent="0">
              <a:buNone/>
            </a:pPr>
            <a:r>
              <a:rPr lang="en-US" sz="1400" dirty="0" err="1"/>
              <a:t>app.post</a:t>
            </a:r>
            <a:r>
              <a:rPr lang="en-US" sz="1400" dirty="0"/>
              <a:t>('/</a:t>
            </a:r>
            <a:r>
              <a:rPr lang="en-US" sz="1400" dirty="0" err="1"/>
              <a:t>myurl</a:t>
            </a:r>
            <a:r>
              <a:rPr lang="en-US" sz="1400" dirty="0"/>
              <a:t>', function(</a:t>
            </a:r>
            <a:r>
              <a:rPr lang="en-US" sz="1400" dirty="0" err="1"/>
              <a:t>req</a:t>
            </a:r>
            <a:r>
              <a:rPr lang="en-US" sz="1400" dirty="0"/>
              <a:t>, res) {</a:t>
            </a:r>
          </a:p>
          <a:p>
            <a:pPr marL="457200" lvl="1" indent="0">
              <a:buNone/>
            </a:pPr>
            <a:r>
              <a:rPr lang="en-US" sz="1400" dirty="0" err="1"/>
              <a:t>res.end</a:t>
            </a:r>
            <a:r>
              <a:rPr lang="en-US" sz="1400" dirty="0"/>
              <a:t>("FORM </a:t>
            </a:r>
            <a:r>
              <a:rPr lang="en-US" sz="1400" dirty="0" err="1"/>
              <a:t>param</a:t>
            </a:r>
            <a:r>
              <a:rPr lang="en-US" sz="1400" dirty="0"/>
              <a:t> </a:t>
            </a:r>
            <a:r>
              <a:rPr lang="en-US" sz="1400" dirty="0" err="1"/>
              <a:t>firstname</a:t>
            </a:r>
            <a:r>
              <a:rPr lang="en-US" sz="1400" dirty="0"/>
              <a:t> is: "+</a:t>
            </a:r>
            <a:r>
              <a:rPr lang="en-US" sz="1400" dirty="0" err="1"/>
              <a:t>req.body.firstname</a:t>
            </a:r>
            <a:r>
              <a:rPr lang="en-US" sz="1400" dirty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});</a:t>
            </a:r>
          </a:p>
          <a:p>
            <a:pPr lvl="1"/>
            <a:endParaRPr lang="en-US" sz="1800" dirty="0"/>
          </a:p>
          <a:p>
            <a:pPr fontAlgn="base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– query parameters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10" y="2600800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2000" dirty="0"/>
              <a:t>Update your limerick application</a:t>
            </a:r>
          </a:p>
          <a:p>
            <a:r>
              <a:rPr lang="en-US" sz="2000" dirty="0"/>
              <a:t>Instead of getting hardcoded </a:t>
            </a:r>
            <a:r>
              <a:rPr lang="en-US" sz="2000" dirty="0" err="1"/>
              <a:t>ints</a:t>
            </a:r>
            <a:r>
              <a:rPr lang="en-US" sz="2000" dirty="0"/>
              <a:t> like /poem2, receive them as parameters like /</a:t>
            </a:r>
            <a:r>
              <a:rPr lang="en-US" sz="2000" dirty="0" err="1"/>
              <a:t>poem?id</a:t>
            </a:r>
            <a:r>
              <a:rPr lang="en-US" sz="2000" dirty="0"/>
              <a:t>=2 </a:t>
            </a:r>
            <a:r>
              <a:rPr lang="en-US" sz="2000" dirty="0" smtClean="0"/>
              <a:t>or /poem/2</a:t>
            </a:r>
            <a:endParaRPr lang="en-US" sz="2000" dirty="0"/>
          </a:p>
          <a:p>
            <a:pPr>
              <a:defRPr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handy Express snippets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6666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2000" dirty="0"/>
              <a:t>To set a status code on the response...</a:t>
            </a:r>
          </a:p>
          <a:p>
            <a:pPr lvl="1"/>
            <a:r>
              <a:rPr lang="en-US" sz="1600" dirty="0" err="1"/>
              <a:t>res.status</a:t>
            </a:r>
            <a:r>
              <a:rPr lang="en-US" sz="1600" dirty="0"/>
              <a:t>(400);</a:t>
            </a:r>
          </a:p>
          <a:p>
            <a:r>
              <a:rPr lang="en-US" sz="2000" dirty="0"/>
              <a:t>To return </a:t>
            </a:r>
            <a:r>
              <a:rPr lang="en-US" sz="2000" dirty="0" err="1"/>
              <a:t>json</a:t>
            </a:r>
            <a:r>
              <a:rPr lang="en-US" sz="2000" dirty="0"/>
              <a:t>...</a:t>
            </a:r>
          </a:p>
          <a:p>
            <a:pPr lvl="1"/>
            <a:r>
              <a:rPr lang="en-US" sz="1600" dirty="0" err="1"/>
              <a:t>res.json</a:t>
            </a:r>
            <a:r>
              <a:rPr lang="en-US" sz="1600" dirty="0"/>
              <a:t>({</a:t>
            </a:r>
            <a:r>
              <a:rPr lang="en-US" sz="1600" dirty="0" err="1"/>
              <a:t>firstname</a:t>
            </a:r>
            <a:r>
              <a:rPr lang="en-US" sz="1600" dirty="0"/>
              <a:t>:"Chris", </a:t>
            </a:r>
            <a:r>
              <a:rPr lang="en-US" sz="1600" dirty="0" err="1"/>
              <a:t>lastname</a:t>
            </a:r>
            <a:r>
              <a:rPr lang="en-US" sz="1600" dirty="0"/>
              <a:t>:"</a:t>
            </a:r>
            <a:r>
              <a:rPr lang="en-US" sz="1600" dirty="0" err="1"/>
              <a:t>Scaffidi</a:t>
            </a:r>
            <a:r>
              <a:rPr lang="en-US" sz="1600" dirty="0"/>
              <a:t>"});</a:t>
            </a:r>
          </a:p>
          <a:p>
            <a:pPr>
              <a:defRPr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Express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are some of the things that we can do using Express</a:t>
            </a:r>
          </a:p>
          <a:p>
            <a:pPr lvl="1"/>
            <a:r>
              <a:rPr lang="en-US" dirty="0" smtClean="0"/>
              <a:t>Write handlers (callback functions) </a:t>
            </a:r>
            <a:r>
              <a:rPr lang="en-US" dirty="0"/>
              <a:t>for requests with different HTTP verbs at different URL paths (routes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Integrate with "view" rendering engines in order to generate responses by inserting data into </a:t>
            </a:r>
            <a:r>
              <a:rPr lang="en-US" dirty="0" smtClean="0"/>
              <a:t>templates. </a:t>
            </a:r>
            <a:r>
              <a:rPr lang="en-US" dirty="0" err="1" smtClean="0"/>
              <a:t>Eg</a:t>
            </a:r>
            <a:r>
              <a:rPr lang="en-US" dirty="0" smtClean="0"/>
              <a:t>: ‘pug’ templates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common web application settings like the port to use for connecting, and the location of templates that are used for rendering the response.</a:t>
            </a:r>
          </a:p>
          <a:p>
            <a:pPr lvl="1"/>
            <a:r>
              <a:rPr lang="en-US" dirty="0"/>
              <a:t>Add additional request processing "middleware" at any point within the request handling pipeline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Simple example with Express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 // yes, it's a function</a:t>
            </a:r>
          </a:p>
          <a:p>
            <a:pPr marL="0" indent="0">
              <a:buNone/>
            </a:pPr>
            <a:r>
              <a:rPr lang="en-US" dirty="0"/>
              <a:t>// register a function that will be called on each http request</a:t>
            </a: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req.method</a:t>
            </a:r>
            <a:r>
              <a:rPr lang="en-US" dirty="0" smtClean="0"/>
              <a:t> == ‘GET’)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res.end</a:t>
            </a:r>
            <a:r>
              <a:rPr lang="en-US" dirty="0"/>
              <a:t>("</a:t>
            </a:r>
            <a:r>
              <a:rPr lang="en-US" dirty="0" smtClean="0"/>
              <a:t>Hello! </a:t>
            </a:r>
            <a:r>
              <a:rPr lang="en-US" dirty="0"/>
              <a:t>You accessed </a:t>
            </a:r>
            <a:r>
              <a:rPr lang="en-US" dirty="0" smtClean="0"/>
              <a:t>"+</a:t>
            </a:r>
            <a:r>
              <a:rPr lang="en-US" dirty="0" err="1"/>
              <a:t>req.url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(8080</a:t>
            </a:r>
            <a:r>
              <a:rPr lang="en-US" dirty="0"/>
              <a:t>);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Express - Example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above code will display the URL that we have visited.</a:t>
            </a:r>
          </a:p>
          <a:p>
            <a:pPr>
              <a:defRPr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smtClean="0"/>
              <a:t>$ node express-</a:t>
            </a:r>
            <a:r>
              <a:rPr lang="en-US" dirty="0" err="1" smtClean="0"/>
              <a:t>example.js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Access the application at localhost:8080</a:t>
            </a:r>
          </a:p>
          <a:p>
            <a:pPr lvl="1">
              <a:defRPr/>
            </a:pPr>
            <a:r>
              <a:rPr lang="en-US" dirty="0" smtClean="0"/>
              <a:t>It will print “Hello! </a:t>
            </a:r>
            <a:r>
              <a:rPr lang="en-US" dirty="0"/>
              <a:t>You accessed </a:t>
            </a:r>
            <a:r>
              <a:rPr lang="en-US" dirty="0" smtClean="0"/>
              <a:t>/”</a:t>
            </a:r>
          </a:p>
          <a:p>
            <a:pPr>
              <a:defRPr/>
            </a:pPr>
            <a:r>
              <a:rPr lang="en-US" dirty="0" smtClean="0"/>
              <a:t>This way of handling URLs is a mess. We have much better way of doing this to be followed.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Express - Example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The first two lines require() (import) the express module and </a:t>
            </a:r>
            <a:r>
              <a:rPr lang="en-US" dirty="0" smtClean="0"/>
              <a:t>app() create </a:t>
            </a:r>
            <a:r>
              <a:rPr lang="en-US" dirty="0"/>
              <a:t>an </a:t>
            </a:r>
            <a:r>
              <a:rPr lang="en-US" dirty="0" smtClean="0"/>
              <a:t>Express application. </a:t>
            </a:r>
            <a:r>
              <a:rPr lang="en-US" dirty="0"/>
              <a:t>This object, which is traditionally named app, has methods for </a:t>
            </a:r>
            <a:endParaRPr lang="en-US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routing </a:t>
            </a:r>
            <a:r>
              <a:rPr lang="en-US" dirty="0"/>
              <a:t>HTTP requests, </a:t>
            </a:r>
            <a:endParaRPr lang="en-US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configuring </a:t>
            </a:r>
            <a:r>
              <a:rPr lang="en-US" dirty="0"/>
              <a:t>middleware, </a:t>
            </a:r>
            <a:endParaRPr lang="en-US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rendering </a:t>
            </a:r>
            <a:r>
              <a:rPr lang="en-US" dirty="0"/>
              <a:t>HTML views, </a:t>
            </a:r>
            <a:endParaRPr lang="en-US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registering </a:t>
            </a:r>
            <a:r>
              <a:rPr lang="en-US" dirty="0"/>
              <a:t>a template engine, </a:t>
            </a:r>
            <a:endParaRPr lang="en-US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and </a:t>
            </a:r>
            <a:r>
              <a:rPr lang="en-US" dirty="0"/>
              <a:t>modifying </a:t>
            </a:r>
            <a:r>
              <a:rPr lang="en-US" dirty="0" smtClean="0"/>
              <a:t>application</a:t>
            </a:r>
            <a:r>
              <a:rPr lang="en-US" dirty="0"/>
              <a:t> that control how the application behaves (e.g. the environment mode, whether route definitions are case sensitive, etc.)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Handling 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0127"/>
          </a:xfr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If we have to handle a GET request,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app.get</a:t>
            </a:r>
            <a:r>
              <a:rPr lang="en-US" dirty="0"/>
              <a:t>('/', 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914400" lvl="2" indent="0">
              <a:buNone/>
            </a:pPr>
            <a:r>
              <a:rPr lang="en-US" dirty="0" err="1"/>
              <a:t>res.send</a:t>
            </a:r>
            <a:r>
              <a:rPr lang="en-US" dirty="0"/>
              <a:t>('Response to GET request!');</a:t>
            </a:r>
          </a:p>
          <a:p>
            <a:pPr marL="457200" lvl="1" indent="0">
              <a:buNone/>
            </a:pPr>
            <a:r>
              <a:rPr lang="en-US" dirty="0" smtClean="0"/>
              <a:t>});</a:t>
            </a:r>
          </a:p>
          <a:p>
            <a:r>
              <a:rPr lang="en-US" dirty="0" smtClean="0"/>
              <a:t>The syntax above is a route definition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app.get</a:t>
            </a:r>
            <a:r>
              <a:rPr lang="en-US" dirty="0"/>
              <a:t>() method specifies a callback function that will be invoked whenever there is an HTTP GET request with a path ('/') relative to the site root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callback function takes a request and a response object as arguments, and simply calls </a:t>
            </a:r>
            <a:r>
              <a:rPr lang="en-US" dirty="0" smtClean="0"/>
              <a:t>send()</a:t>
            </a:r>
            <a:r>
              <a:rPr lang="en-US" dirty="0"/>
              <a:t> on the response to </a:t>
            </a:r>
            <a:r>
              <a:rPr lang="en-US" dirty="0" smtClean="0"/>
              <a:t>returns </a:t>
            </a:r>
            <a:r>
              <a:rPr lang="en-US" dirty="0"/>
              <a:t>the </a:t>
            </a:r>
            <a:r>
              <a:rPr lang="en-US" dirty="0" smtClean="0"/>
              <a:t>string </a:t>
            </a:r>
            <a:r>
              <a:rPr lang="en-US" dirty="0"/>
              <a:t>'Response to GET request!'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could do...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lvl="2" indent="-285750">
              <a:defRPr/>
            </a:pPr>
            <a:r>
              <a:rPr lang="en-US" dirty="0"/>
              <a:t>Hypothetically, you could do a switch based on the </a:t>
            </a:r>
            <a:r>
              <a:rPr lang="en-US" dirty="0" err="1" smtClean="0"/>
              <a:t>req.url</a:t>
            </a:r>
            <a:endParaRPr lang="en-US" dirty="0" smtClean="0"/>
          </a:p>
          <a:p>
            <a:pPr marL="285750" lvl="2" indent="-285750">
              <a:defRPr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example...</a:t>
            </a:r>
          </a:p>
          <a:p>
            <a:pPr marL="457200" lvl="1" indent="0">
              <a:buNone/>
            </a:pPr>
            <a:r>
              <a:rPr lang="en-US" dirty="0"/>
              <a:t>switch(</a:t>
            </a:r>
            <a:r>
              <a:rPr lang="en-US" dirty="0" err="1"/>
              <a:t>req.url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case </a:t>
            </a:r>
            <a:r>
              <a:rPr lang="en-US" dirty="0" smtClean="0"/>
              <a:t>'/path1/':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doSomeOutputOfSomeSort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/>
              <a:t>, res);</a:t>
            </a:r>
          </a:p>
          <a:p>
            <a:pPr marL="457200" lvl="1" indent="0">
              <a:buNone/>
            </a:pPr>
            <a:r>
              <a:rPr lang="en-US" dirty="0" smtClean="0"/>
              <a:t>	break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case </a:t>
            </a:r>
            <a:r>
              <a:rPr lang="en-US" dirty="0" smtClean="0"/>
              <a:t>'/poem2/':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doSomethingElse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/>
              <a:t>, res)...</a:t>
            </a:r>
          </a:p>
          <a:p>
            <a:pPr marL="742950" lvl="3" indent="-285750">
              <a:defRPr/>
            </a:pPr>
            <a:endParaRPr lang="en-US" dirty="0"/>
          </a:p>
          <a:p>
            <a:pPr marL="285750" lvl="2" indent="-285750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 </a:t>
            </a:r>
            <a:r>
              <a:rPr lang="en-US" dirty="0"/>
              <a:t>lets you register </a:t>
            </a:r>
            <a:r>
              <a:rPr lang="en-US" dirty="0" smtClean="0"/>
              <a:t>handlers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8170168" cy="4063927"/>
          </a:xfr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To help you keep your code clean, express lets you register </a:t>
            </a:r>
            <a:r>
              <a:rPr lang="en-US" dirty="0" smtClean="0"/>
              <a:t>handlers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express = require('express');</a:t>
            </a:r>
          </a:p>
          <a:p>
            <a:pPr marL="914400" lvl="2" indent="0">
              <a:buNone/>
            </a:pPr>
            <a:r>
              <a:rPr lang="en-US" dirty="0" err="1"/>
              <a:t>var</a:t>
            </a:r>
            <a:r>
              <a:rPr lang="en-US" dirty="0"/>
              <a:t> app = express(); // yes, it's a function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app.get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res.contentType</a:t>
            </a:r>
            <a:r>
              <a:rPr lang="en-US" dirty="0"/>
              <a:t>('text/html');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res.end</a:t>
            </a:r>
            <a:r>
              <a:rPr lang="en-US" dirty="0"/>
              <a:t>("Go &lt;a </a:t>
            </a:r>
            <a:r>
              <a:rPr lang="en-US" dirty="0" err="1"/>
              <a:t>href</a:t>
            </a:r>
            <a:r>
              <a:rPr lang="en-US" dirty="0" smtClean="0"/>
              <a:t>='/path2'&gt;</a:t>
            </a:r>
            <a:r>
              <a:rPr lang="en-US" dirty="0"/>
              <a:t>here&lt;/a&gt; for fun.");</a:t>
            </a:r>
          </a:p>
          <a:p>
            <a:pPr marL="457200" lvl="1" indent="0">
              <a:buNone/>
            </a:pPr>
            <a:r>
              <a:rPr lang="en-US" dirty="0" smtClean="0"/>
              <a:t>	});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app.get</a:t>
            </a:r>
            <a:r>
              <a:rPr lang="en-US" dirty="0" smtClean="0"/>
              <a:t>('/path2', </a:t>
            </a:r>
            <a:r>
              <a:rPr lang="en-US" dirty="0"/>
              <a:t>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res.contentType</a:t>
            </a:r>
            <a:r>
              <a:rPr lang="en-US" dirty="0"/>
              <a:t>('text/html');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res.end</a:t>
            </a:r>
            <a:r>
              <a:rPr lang="en-US" dirty="0"/>
              <a:t>("</a:t>
            </a:r>
            <a:r>
              <a:rPr lang="en-US" dirty="0" smtClean="0"/>
              <a:t>Hello! </a:t>
            </a:r>
            <a:r>
              <a:rPr lang="en-US" dirty="0"/>
              <a:t>Click my button! "</a:t>
            </a:r>
          </a:p>
          <a:p>
            <a:pPr marL="457200" lvl="1" indent="0">
              <a:buNone/>
            </a:pPr>
            <a:r>
              <a:rPr lang="en-US" dirty="0" smtClean="0"/>
              <a:t>	+ </a:t>
            </a:r>
            <a:r>
              <a:rPr lang="en-US" dirty="0"/>
              <a:t>"&lt;form method=post&gt;&lt;input type=submit&gt;&lt;/form&gt;");</a:t>
            </a:r>
          </a:p>
          <a:p>
            <a:pPr marL="457200" lvl="1" indent="0">
              <a:buNone/>
            </a:pPr>
            <a:r>
              <a:rPr lang="en-US" dirty="0" smtClean="0"/>
              <a:t>	});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95822" y="45673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Helvetica" charset="0"/>
              </a:rPr>
              <a:t>app.post</a:t>
            </a:r>
            <a:r>
              <a:rPr lang="en-US" dirty="0" smtClean="0">
                <a:latin typeface="Helvetica" charset="0"/>
              </a:rPr>
              <a:t>('/path2', </a:t>
            </a:r>
            <a:r>
              <a:rPr lang="en-US" dirty="0">
                <a:latin typeface="Helvetica" charset="0"/>
              </a:rPr>
              <a:t>function(</a:t>
            </a:r>
            <a:r>
              <a:rPr lang="en-US" dirty="0" err="1">
                <a:latin typeface="Helvetica" charset="0"/>
              </a:rPr>
              <a:t>req</a:t>
            </a:r>
            <a:r>
              <a:rPr lang="en-US" dirty="0">
                <a:latin typeface="Helvetica" charset="0"/>
              </a:rPr>
              <a:t>, res) {</a:t>
            </a:r>
          </a:p>
          <a:p>
            <a:r>
              <a:rPr lang="en-US" dirty="0" smtClean="0">
                <a:latin typeface="Helvetica" charset="0"/>
              </a:rPr>
              <a:t>	</a:t>
            </a:r>
            <a:r>
              <a:rPr lang="en-US" dirty="0" err="1" smtClean="0">
                <a:latin typeface="Helvetica" charset="0"/>
              </a:rPr>
              <a:t>res.contentType</a:t>
            </a:r>
            <a:r>
              <a:rPr lang="en-US" dirty="0">
                <a:latin typeface="Helvetica" charset="0"/>
              </a:rPr>
              <a:t>('text/html');</a:t>
            </a:r>
          </a:p>
          <a:p>
            <a:r>
              <a:rPr lang="en-US" dirty="0" smtClean="0">
                <a:latin typeface="Helvetica" charset="0"/>
              </a:rPr>
              <a:t>	</a:t>
            </a:r>
            <a:r>
              <a:rPr lang="en-US" dirty="0" err="1" smtClean="0">
                <a:latin typeface="Helvetica" charset="0"/>
              </a:rPr>
              <a:t>res.end</a:t>
            </a:r>
            <a:r>
              <a:rPr lang="en-US" dirty="0">
                <a:latin typeface="Helvetica" charset="0"/>
              </a:rPr>
              <a:t>("Thanks for posting to me!");</a:t>
            </a:r>
          </a:p>
          <a:p>
            <a:r>
              <a:rPr lang="en-US" dirty="0" smtClean="0">
                <a:latin typeface="Helvetica" charset="0"/>
              </a:rPr>
              <a:t>});</a:t>
            </a:r>
          </a:p>
          <a:p>
            <a:r>
              <a:rPr lang="en-US" dirty="0" err="1"/>
              <a:t>app.listen</a:t>
            </a:r>
            <a:r>
              <a:rPr lang="en-US" dirty="0"/>
              <a:t>(8080);</a:t>
            </a:r>
            <a:endParaRPr lang="en-US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– Limerick server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68708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1800" dirty="0"/>
              <a:t>Create a new project</a:t>
            </a:r>
          </a:p>
          <a:p>
            <a:r>
              <a:rPr lang="en-US" sz="1800" dirty="0"/>
              <a:t>Install express</a:t>
            </a:r>
          </a:p>
          <a:p>
            <a:r>
              <a:rPr lang="en-US" sz="1800" dirty="0"/>
              <a:t>Create a web app...</a:t>
            </a:r>
          </a:p>
          <a:p>
            <a:pPr lvl="1"/>
            <a:r>
              <a:rPr lang="en-US" sz="1800" dirty="0"/>
              <a:t>If the user hits /poem1, return limerick</a:t>
            </a:r>
          </a:p>
          <a:p>
            <a:pPr lvl="1"/>
            <a:r>
              <a:rPr lang="en-US" sz="1800" dirty="0"/>
              <a:t>If the user hits /poem2, return a different limerick</a:t>
            </a:r>
          </a:p>
          <a:p>
            <a:pPr lvl="1"/>
            <a:r>
              <a:rPr lang="en-US" sz="1800" dirty="0"/>
              <a:t>If the user hits /poem3, return a third limerick, etc.</a:t>
            </a:r>
          </a:p>
          <a:p>
            <a:r>
              <a:rPr lang="en-US" sz="1800" dirty="0"/>
              <a:t>You can hardcode the </a:t>
            </a:r>
            <a:r>
              <a:rPr lang="en-US" sz="1800" dirty="0" smtClean="0"/>
              <a:t>limerick ( You can just write a joke)</a:t>
            </a:r>
          </a:p>
          <a:p>
            <a:endParaRPr lang="en-US" sz="1800" dirty="0"/>
          </a:p>
          <a:p>
            <a:r>
              <a:rPr lang="en-US" sz="1800" dirty="0" smtClean="0"/>
              <a:t>Limerick: </a:t>
            </a:r>
            <a:r>
              <a:rPr lang="en-US" sz="1800" dirty="0"/>
              <a:t>a </a:t>
            </a:r>
            <a:r>
              <a:rPr lang="en-US" sz="1800" dirty="0" smtClean="0"/>
              <a:t>humorous verse </a:t>
            </a:r>
            <a:r>
              <a:rPr lang="en-US" sz="1800" dirty="0"/>
              <a:t>of three long and two short lines</a:t>
            </a:r>
          </a:p>
          <a:p>
            <a:pPr marL="0" indent="0">
              <a:buNone/>
              <a:defRPr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1218</TotalTime>
  <Words>553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Helvetica</vt:lpstr>
      <vt:lpstr>Trebuchet MS</vt:lpstr>
      <vt:lpstr>Arial</vt:lpstr>
      <vt:lpstr>Berlin</vt:lpstr>
      <vt:lpstr>Express</vt:lpstr>
      <vt:lpstr>Express</vt:lpstr>
      <vt:lpstr>Simple example with Express</vt:lpstr>
      <vt:lpstr>Express - Example</vt:lpstr>
      <vt:lpstr>Express - Example</vt:lpstr>
      <vt:lpstr>Handling GET request</vt:lpstr>
      <vt:lpstr>What you could do...</vt:lpstr>
      <vt:lpstr>Express lets you register handlers</vt:lpstr>
      <vt:lpstr>Exercise – Limerick server</vt:lpstr>
      <vt:lpstr>Receiving query and form parameters (GET, POST)</vt:lpstr>
      <vt:lpstr>Exercise – query parameters</vt:lpstr>
      <vt:lpstr>Other handy Express snippets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54</cp:revision>
  <dcterms:created xsi:type="dcterms:W3CDTF">2018-07-23T05:29:53Z</dcterms:created>
  <dcterms:modified xsi:type="dcterms:W3CDTF">2018-07-30T18:51:38Z</dcterms:modified>
</cp:coreProperties>
</file>