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EC78-E223-7A4E-B354-1C18B7C724A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58734-339F-C54A-8EE6-BA6062C1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5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" TargetMode="External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" TargetMode="External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" TargetMode="External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Links </a:t>
            </a:r>
            <a:r>
              <a:rPr lang="en-US" dirty="0"/>
              <a:t>(or hyperlink, or Web link), the basic hypertext </a:t>
            </a:r>
            <a:r>
              <a:rPr lang="en-US" dirty="0" smtClean="0"/>
              <a:t>construct. The key feature which separates HTML (</a:t>
            </a:r>
            <a:r>
              <a:rPr lang="en-US" dirty="0" err="1" smtClean="0"/>
              <a:t>HypertextTML</a:t>
            </a:r>
            <a:r>
              <a:rPr lang="en-US" dirty="0" smtClean="0"/>
              <a:t>) from other conventional markup languages.</a:t>
            </a:r>
          </a:p>
          <a:p>
            <a:pPr fontAlgn="base"/>
            <a:r>
              <a:rPr lang="en-US" dirty="0" smtClean="0"/>
              <a:t>Linking </a:t>
            </a:r>
            <a:r>
              <a:rPr lang="en-US" dirty="0"/>
              <a:t>a page to other content in a different location (within the same site or elsewhere on the internet) is fundamental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The default behavior associated with a link is the retrieval of another Web resource.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&lt;video width="400" height="300" controls&gt; </a:t>
            </a:r>
          </a:p>
          <a:p>
            <a:pPr marL="0" indent="0">
              <a:buNone/>
            </a:pPr>
            <a:r>
              <a:rPr lang="en-US" altLang="en-US" dirty="0"/>
              <a:t>  &lt;source </a:t>
            </a:r>
            <a:r>
              <a:rPr lang="en-US" altLang="en-US" dirty="0" err="1"/>
              <a:t>src</a:t>
            </a:r>
            <a:r>
              <a:rPr lang="en-US" altLang="en-US" dirty="0"/>
              <a:t>="http://</a:t>
            </a:r>
            <a:r>
              <a:rPr lang="en-US" altLang="en-US" dirty="0" err="1"/>
              <a:t>blahblah.com</a:t>
            </a:r>
            <a:r>
              <a:rPr lang="en-US" altLang="en-US" dirty="0"/>
              <a:t>/videofile.mp4" </a:t>
            </a:r>
          </a:p>
          <a:p>
            <a:pPr marL="0" indent="0">
              <a:buNone/>
            </a:pPr>
            <a:r>
              <a:rPr lang="en-US" altLang="en-US" dirty="0"/>
              <a:t>  type='video/mp4; codecs="avc1.42E01E, mp4a.40.2"'&gt; </a:t>
            </a:r>
          </a:p>
          <a:p>
            <a:pPr marL="0" indent="0">
              <a:buNone/>
            </a:pPr>
            <a:r>
              <a:rPr lang="en-US" altLang="en-US" dirty="0"/>
              <a:t>  &lt;source </a:t>
            </a:r>
            <a:r>
              <a:rPr lang="en-US" altLang="en-US" dirty="0" err="1"/>
              <a:t>src</a:t>
            </a:r>
            <a:r>
              <a:rPr lang="en-US" altLang="en-US" dirty="0"/>
              <a:t>="http://</a:t>
            </a:r>
            <a:r>
              <a:rPr lang="en-US" altLang="en-US" dirty="0" err="1"/>
              <a:t>blahblah.com</a:t>
            </a:r>
            <a:r>
              <a:rPr lang="en-US" altLang="en-US" dirty="0"/>
              <a:t>/</a:t>
            </a:r>
            <a:r>
              <a:rPr lang="en-US" altLang="en-US" dirty="0" err="1"/>
              <a:t>videofile.ogv</a:t>
            </a:r>
            <a:r>
              <a:rPr lang="en-US" altLang="en-US" dirty="0"/>
              <a:t>" </a:t>
            </a:r>
          </a:p>
          <a:p>
            <a:pPr marL="0" indent="0">
              <a:buNone/>
            </a:pPr>
            <a:r>
              <a:rPr lang="en-US" altLang="en-US" dirty="0"/>
              <a:t>  type='video/</a:t>
            </a:r>
            <a:r>
              <a:rPr lang="en-US" altLang="en-US" dirty="0" err="1"/>
              <a:t>ogg</a:t>
            </a:r>
            <a:r>
              <a:rPr lang="en-US" altLang="en-US" dirty="0"/>
              <a:t>; codecs="</a:t>
            </a:r>
            <a:r>
              <a:rPr lang="en-US" altLang="en-US" dirty="0" err="1"/>
              <a:t>theora</a:t>
            </a:r>
            <a:r>
              <a:rPr lang="en-US" altLang="en-US" dirty="0"/>
              <a:t>, </a:t>
            </a:r>
            <a:r>
              <a:rPr lang="en-US" altLang="en-US" dirty="0" err="1"/>
              <a:t>vorbis</a:t>
            </a:r>
            <a:r>
              <a:rPr lang="en-US" altLang="en-US" dirty="0"/>
              <a:t>"'&gt; </a:t>
            </a:r>
          </a:p>
          <a:p>
            <a:pPr marL="0" indent="0">
              <a:buNone/>
            </a:pPr>
            <a:r>
              <a:rPr lang="en-US" altLang="en-US" dirty="0"/>
              <a:t>&lt;/video&gt;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This is the standard HTML version 5 way of inserting videos. Older browsers do not support this tag, FYI. You need to create both mp4 and </a:t>
            </a:r>
            <a:r>
              <a:rPr lang="en-US" altLang="en-US" dirty="0" err="1"/>
              <a:t>ogv</a:t>
            </a:r>
            <a:r>
              <a:rPr lang="en-US" altLang="en-US" dirty="0"/>
              <a:t> formats to insert videos this way.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FYI about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video file is like a zip file or a package file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It essentially has several streams or files "inside" it</a:t>
            </a:r>
          </a:p>
          <a:p>
            <a:pPr lvl="2">
              <a:defRPr/>
            </a:pPr>
            <a:r>
              <a:rPr lang="en-US" dirty="0"/>
              <a:t>Some of the streams are for video, others for audio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Each of these is encoded and/or compressed</a:t>
            </a:r>
          </a:p>
          <a:p>
            <a:pPr lvl="2">
              <a:defRPr/>
            </a:pPr>
            <a:r>
              <a:rPr lang="en-US" dirty="0"/>
              <a:t>The encoding/compression algorithm is called a codec</a:t>
            </a:r>
          </a:p>
          <a:p>
            <a:pPr lvl="2">
              <a:defRPr/>
            </a:pPr>
            <a:r>
              <a:rPr lang="en-US" dirty="0"/>
              <a:t>There are lots of possible codecs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Your browser reads, decodes, expands, plays all of these streams in parallel</a:t>
            </a:r>
          </a:p>
          <a:p>
            <a:pPr lvl="2">
              <a:defRPr/>
            </a:pPr>
            <a:r>
              <a:rPr lang="en-US" dirty="0"/>
              <a:t>Assuming the codecs are installed on your computer and properly configured for your browser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1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Much simpler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Post the video to YouTube or Vimeo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Let their server figure out how to convert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Use "share" and "embed" to get HTML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These instructions may not sound sophisticated, but they will enable you to "keep up with the times" as new standards come along!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HTML to embed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&lt;iframe width="420" height="315" </a:t>
            </a:r>
            <a:r>
              <a:rPr lang="en-US" altLang="en-US" dirty="0" err="1"/>
              <a:t>src</a:t>
            </a:r>
            <a:r>
              <a:rPr lang="en-US" altLang="en-US" dirty="0"/>
              <a:t>="http://</a:t>
            </a:r>
            <a:r>
              <a:rPr lang="en-US" altLang="en-US" dirty="0" err="1"/>
              <a:t>www.youtube.com</a:t>
            </a:r>
            <a:r>
              <a:rPr lang="en-US" altLang="en-US" dirty="0"/>
              <a:t>/embed/YwlVgpXXJS0" </a:t>
            </a:r>
            <a:r>
              <a:rPr lang="en-US" altLang="en-US" dirty="0" err="1"/>
              <a:t>frameborder</a:t>
            </a:r>
            <a:r>
              <a:rPr lang="en-US" altLang="en-US" dirty="0"/>
              <a:t>="0" </a:t>
            </a:r>
            <a:r>
              <a:rPr lang="en-US" altLang="en-US" dirty="0" err="1"/>
              <a:t>allowfullscreen</a:t>
            </a:r>
            <a:r>
              <a:rPr lang="en-US" altLang="en-US" dirty="0"/>
              <a:t>&gt;&lt;/iframe&gt;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000" dirty="0"/>
              <a:t>Basically, you're putting a little YouTube page inside your own</a:t>
            </a:r>
            <a:r>
              <a:rPr lang="en-US" altLang="en-US" sz="2000" dirty="0" smtClean="0"/>
              <a:t>.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 smtClean="0"/>
              <a:t>Note: You have to put /embed before the hash of the video.</a:t>
            </a:r>
          </a:p>
          <a:p>
            <a:pPr marL="0" indent="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You might not be able to play some times because of domain restrictions.</a:t>
            </a:r>
            <a:endParaRPr lang="en-US" alt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Document Object Model, or DOM, is a representation of an entire HTML page as a tree structure.  It is also an API for interacting with that HTML page.</a:t>
            </a:r>
          </a:p>
          <a:p>
            <a:pPr lvl="1" fontAlgn="base"/>
            <a:r>
              <a:rPr lang="en-US" dirty="0"/>
              <a:t>The DOM is the representation of HTML stored in memory after parsing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3507856" cy="42332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Here is one sample HTML and its DOM.</a:t>
            </a:r>
          </a:p>
          <a:p>
            <a:r>
              <a:rPr lang="en-US" dirty="0" smtClean="0"/>
              <a:t>&lt;</a:t>
            </a:r>
            <a:r>
              <a:rPr lang="en-US" dirty="0"/>
              <a:t>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&lt;title&gt;My Page&lt;/title&gt;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&lt;h1&gt;My Links&lt;/h1&gt;</a:t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=”http://</a:t>
            </a:r>
            <a:r>
              <a:rPr lang="en-US" dirty="0" err="1"/>
              <a:t>google.com</a:t>
            </a:r>
            <a:r>
              <a:rPr lang="en-US" dirty="0"/>
              <a:t>”&gt;Google&lt;/a&gt;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23" y="422975"/>
            <a:ext cx="5428377" cy="64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 versus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Sometimes you want to put invisible stuff on the page that gets loaded before the visible stuff</a:t>
            </a:r>
          </a:p>
          <a:p>
            <a:pPr lvl="1"/>
            <a:r>
              <a:rPr lang="en-US" altLang="en-US" dirty="0"/>
              <a:t>Examples: style information, scripts,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goes in the HEAD</a:t>
            </a:r>
          </a:p>
          <a:p>
            <a:r>
              <a:rPr lang="en-US" altLang="en-US" dirty="0"/>
              <a:t>Everything else goes in the BODY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1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 vs BODY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&lt;html&gt;&lt;head&gt;&lt;title&gt;My page title&lt;/title&gt;</a:t>
            </a:r>
          </a:p>
          <a:p>
            <a:pPr marL="0" indent="0">
              <a:buNone/>
            </a:pPr>
            <a:r>
              <a:rPr lang="en-US" altLang="en-US" dirty="0"/>
              <a:t>&lt;/head&gt;&lt;body&gt;</a:t>
            </a:r>
          </a:p>
          <a:p>
            <a:pPr marL="0" indent="0">
              <a:buNone/>
            </a:pPr>
            <a:r>
              <a:rPr lang="en-US" altLang="en-US" dirty="0"/>
              <a:t>   &lt;h1&gt;Visible content starts here&lt;/h1&gt;</a:t>
            </a:r>
          </a:p>
          <a:p>
            <a:pPr marL="0" indent="0">
              <a:buNone/>
            </a:pPr>
            <a:r>
              <a:rPr lang="en-US" altLang="en-US" dirty="0"/>
              <a:t>   And &lt;</a:t>
            </a:r>
            <a:r>
              <a:rPr lang="en-US" altLang="en-US" dirty="0" err="1"/>
              <a:t>em</a:t>
            </a:r>
            <a:r>
              <a:rPr lang="en-US" altLang="en-US" dirty="0"/>
              <a:t>&gt;fine&lt;/</a:t>
            </a:r>
            <a:r>
              <a:rPr lang="en-US" altLang="en-US" dirty="0" err="1"/>
              <a:t>em</a:t>
            </a:r>
            <a:r>
              <a:rPr lang="en-US" altLang="en-US" dirty="0"/>
              <a:t>&gt; content it is, too!</a:t>
            </a:r>
          </a:p>
          <a:p>
            <a:pPr marL="0" indent="0">
              <a:buNone/>
            </a:pPr>
            <a:r>
              <a:rPr lang="en-US" altLang="en-US" dirty="0"/>
              <a:t>&lt;/body&gt;&lt;/html&gt;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x-none" dirty="0"/>
          </a:p>
          <a:p>
            <a:r>
              <a:rPr lang="en-US" altLang="x-none" dirty="0"/>
              <a:t>Post a web page that has the following:</a:t>
            </a:r>
          </a:p>
          <a:p>
            <a:pPr lvl="1"/>
            <a:r>
              <a:rPr lang="en-US" altLang="x-none" dirty="0"/>
              <a:t>A &lt;head&gt; containing a &lt;title&gt; with your name</a:t>
            </a:r>
          </a:p>
          <a:p>
            <a:pPr lvl="1"/>
            <a:r>
              <a:rPr lang="en-US" altLang="x-none" dirty="0"/>
              <a:t>A &lt;body&gt; containing a &lt;main&gt; containing a &lt;p&gt; containing one sentence describing what you want to do after you graduate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7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Handy tags for organizing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&lt;main&gt;…&lt;/main&gt; for your main content</a:t>
            </a:r>
          </a:p>
          <a:p>
            <a:pPr lvl="1"/>
            <a:r>
              <a:rPr lang="en-US" altLang="x-none" dirty="0"/>
              <a:t>Usually contains some sections</a:t>
            </a:r>
          </a:p>
          <a:p>
            <a:r>
              <a:rPr lang="en-US" altLang="x-none" dirty="0"/>
              <a:t>&lt;section&gt;…&lt;/section&gt; for a section</a:t>
            </a:r>
          </a:p>
          <a:p>
            <a:pPr lvl="1"/>
            <a:r>
              <a:rPr lang="en-US" altLang="x-none" dirty="0"/>
              <a:t>Omit if there's really just one section</a:t>
            </a:r>
          </a:p>
          <a:p>
            <a:pPr lvl="1"/>
            <a:r>
              <a:rPr lang="en-US" altLang="x-none" dirty="0"/>
              <a:t>Usually contains several &lt;p&gt; or &lt;div&gt; tags, maybe a low-level heading such as &lt;h3&gt;</a:t>
            </a:r>
          </a:p>
          <a:p>
            <a:r>
              <a:rPr lang="en-US" altLang="x-none" dirty="0"/>
              <a:t>&lt;</a:t>
            </a:r>
            <a:r>
              <a:rPr lang="en-US" altLang="x-none" dirty="0" err="1"/>
              <a:t>nav</a:t>
            </a:r>
            <a:r>
              <a:rPr lang="en-US" altLang="x-none" dirty="0"/>
              <a:t>&gt;…&lt;/</a:t>
            </a:r>
            <a:r>
              <a:rPr lang="en-US" altLang="x-none" dirty="0" err="1"/>
              <a:t>nav</a:t>
            </a:r>
            <a:r>
              <a:rPr lang="en-US" altLang="x-none" dirty="0"/>
              <a:t>&gt; for navigation</a:t>
            </a:r>
          </a:p>
          <a:p>
            <a:pPr lvl="1"/>
            <a:r>
              <a:rPr lang="en-US" altLang="x-none" dirty="0"/>
              <a:t>Usually contains a list of links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link</a:t>
            </a:r>
            <a:r>
              <a:rPr lang="en-US" dirty="0"/>
              <a:t> has two ends -- called </a:t>
            </a:r>
            <a:r>
              <a:rPr lang="en-US" i="1" dirty="0"/>
              <a:t>anchors</a:t>
            </a:r>
            <a:r>
              <a:rPr lang="en-US" dirty="0"/>
              <a:t> -- and a direction</a:t>
            </a:r>
            <a:r>
              <a:rPr lang="en-US" dirty="0" smtClean="0"/>
              <a:t>.</a:t>
            </a:r>
          </a:p>
          <a:p>
            <a:r>
              <a:rPr lang="en-US" dirty="0"/>
              <a:t>The link starts at the "source" anchor and points to the "destination" anchor, which may be any Web resource (e.g., an image, a video clip, a sound bite, a program, an HTML document, an element within an HTML document, etc.).</a:t>
            </a:r>
          </a:p>
          <a:p>
            <a:r>
              <a:rPr lang="en-US" dirty="0"/>
              <a:t>We use an anchor tag &lt;a&gt; to link to another place.  The </a:t>
            </a:r>
            <a:r>
              <a:rPr lang="en-US" dirty="0" err="1"/>
              <a:t>href</a:t>
            </a:r>
            <a:r>
              <a:rPr lang="en-US" dirty="0"/>
              <a:t> attribute tells the browser where to link to: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u="sng" dirty="0">
                <a:hlinkClick r:id="rId2"/>
              </a:rPr>
              <a:t>https://www.google.com</a:t>
            </a:r>
            <a:r>
              <a:rPr lang="en-US" dirty="0"/>
              <a:t>"&gt;Here’s a link to Google&lt;/a&gt;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within same page.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bookmarks with in a </a:t>
            </a:r>
            <a:r>
              <a:rPr lang="en-US" dirty="0" smtClean="0"/>
              <a:t>webpage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dirty="0" err="1"/>
              <a:t>js</a:t>
            </a:r>
            <a:r>
              <a:rPr lang="en-US" dirty="0"/>
              <a:t>"&gt;Go to </a:t>
            </a:r>
            <a:r>
              <a:rPr lang="en-US" dirty="0" err="1"/>
              <a:t>Javascript</a:t>
            </a:r>
            <a:r>
              <a:rPr lang="en-US" dirty="0"/>
              <a:t>&lt;/a&gt;&lt;/p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&lt;h2 id=”</a:t>
            </a:r>
            <a:r>
              <a:rPr lang="en-US" dirty="0" err="1" smtClean="0"/>
              <a:t>js</a:t>
            </a:r>
            <a:r>
              <a:rPr lang="en-US" dirty="0" smtClean="0"/>
              <a:t>”&gt;</a:t>
            </a:r>
            <a:r>
              <a:rPr lang="en-US" dirty="0" err="1" smtClean="0"/>
              <a:t>Javascript</a:t>
            </a:r>
            <a:r>
              <a:rPr lang="en-US" dirty="0" smtClean="0"/>
              <a:t>&lt;/h2&gt;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to other page in your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 smtClean="0"/>
              <a:t>&lt;a&gt;Contact</a:t>
            </a:r>
            <a:r>
              <a:rPr lang="en-US" dirty="0"/>
              <a:t>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=”./</a:t>
            </a:r>
            <a:r>
              <a:rPr lang="en-US" dirty="0" err="1" smtClean="0"/>
              <a:t>otherfile.html</a:t>
            </a:r>
            <a:r>
              <a:rPr lang="en-US" dirty="0"/>
              <a:t>"&gt;Coursework&lt;/a&gt;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="#news"&gt;Projects&lt;/a&gt;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Just put all the the anchor tags in one div block, you will get a plain HTML </a:t>
            </a:r>
            <a:r>
              <a:rPr lang="en-US" dirty="0" err="1" smtClean="0"/>
              <a:t>nav</a:t>
            </a:r>
            <a:r>
              <a:rPr lang="en-US" dirty="0" smtClean="0"/>
              <a:t> bar with out any styles.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smtClean="0"/>
              <a:t>div&gt;</a:t>
            </a:r>
            <a:endParaRPr lang="en-US" dirty="0"/>
          </a:p>
          <a:p>
            <a:r>
              <a:rPr lang="en-US" dirty="0"/>
              <a:t>&lt;a class="active" </a:t>
            </a:r>
            <a:r>
              <a:rPr lang="en-US" dirty="0" err="1"/>
              <a:t>href</a:t>
            </a:r>
            <a:r>
              <a:rPr lang="en-US" dirty="0"/>
              <a:t>="#home"&gt;Contact&lt;/a&gt;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=”</a:t>
            </a:r>
            <a:r>
              <a:rPr lang="en-US" dirty="0"/>
              <a:t> </a:t>
            </a:r>
            <a:r>
              <a:rPr lang="en-US" dirty="0" err="1"/>
              <a:t>other_page_in_your_directory</a:t>
            </a:r>
            <a:r>
              <a:rPr lang="en-US" dirty="0" err="1" smtClean="0"/>
              <a:t>.html</a:t>
            </a:r>
            <a:r>
              <a:rPr lang="en-US" dirty="0"/>
              <a:t>"&gt;Coursework&lt;/a&gt;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="#news"&gt;Projects&lt;/a&gt;</a:t>
            </a:r>
          </a:p>
          <a:p>
            <a:r>
              <a:rPr lang="en-US" dirty="0"/>
              <a:t>&lt;a class="name" </a:t>
            </a:r>
            <a:r>
              <a:rPr lang="en-US" dirty="0" err="1"/>
              <a:t>href</a:t>
            </a:r>
            <a:r>
              <a:rPr lang="en-US" dirty="0" smtClean="0"/>
              <a:t>=”</a:t>
            </a:r>
            <a:r>
              <a:rPr lang="en-US" dirty="0" err="1" smtClean="0"/>
              <a:t>other_page_in_your_directory.html</a:t>
            </a:r>
            <a:r>
              <a:rPr lang="en-US" dirty="0" smtClean="0"/>
              <a:t>"&gt;Your name&lt;/</a:t>
            </a:r>
            <a:r>
              <a:rPr lang="en-US" dirty="0"/>
              <a:t>a&gt;</a:t>
            </a:r>
          </a:p>
          <a:p>
            <a:r>
              <a:rPr lang="en-US" dirty="0"/>
              <a:t>&lt;/div&gt;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Navigation-External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URL to which you want to redirect.</a:t>
            </a:r>
          </a:p>
          <a:p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u="sng" dirty="0">
                <a:hlinkClick r:id="rId2"/>
              </a:rPr>
              <a:t>https://www.google.com</a:t>
            </a:r>
            <a:r>
              <a:rPr lang="en-US" dirty="0"/>
              <a:t>"&gt;Here’s a link to Google&lt;/a&gt;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3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Navigation-conclusion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specifying one extra attribute ”target”, We can specify where to open our new page.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www.google.com</a:t>
            </a:r>
            <a:r>
              <a:rPr lang="en-US" dirty="0" smtClean="0"/>
              <a:t> target=“_blank”&gt;Here’s </a:t>
            </a:r>
            <a:r>
              <a:rPr lang="en-US" dirty="0"/>
              <a:t>a link to Google&lt;/a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By adding a title attribute, You </a:t>
            </a:r>
            <a:r>
              <a:rPr lang="en-US" dirty="0"/>
              <a:t>can add a tooltip text which gives extra information when you hover the mouse on to that link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Eg</a:t>
            </a:r>
            <a:r>
              <a:rPr lang="en-US" dirty="0"/>
              <a:t>: 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u="sng" dirty="0">
                <a:hlinkClick r:id="rId2"/>
              </a:rPr>
              <a:t>https://www.google.com</a:t>
            </a:r>
            <a:r>
              <a:rPr lang="en-US" dirty="0"/>
              <a:t> target=“_blank</a:t>
            </a:r>
            <a:r>
              <a:rPr lang="en-US" smtClean="0"/>
              <a:t>” title=“Open Google search”&gt;Here’s </a:t>
            </a:r>
            <a:r>
              <a:rPr lang="en-US" dirty="0"/>
              <a:t>a link to Google&lt;/a&gt;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="myimage1.jpg"&gt;</a:t>
            </a:r>
          </a:p>
          <a:p>
            <a:pPr marL="0" indent="0">
              <a:buNone/>
              <a:defRPr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="subfolder/</a:t>
            </a:r>
            <a:r>
              <a:rPr lang="en-US" dirty="0" err="1"/>
              <a:t>anotherimage.gif</a:t>
            </a:r>
            <a:r>
              <a:rPr lang="en-US" dirty="0"/>
              <a:t>"&gt;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Images can be in folders.</a:t>
            </a:r>
          </a:p>
          <a:p>
            <a:pPr marL="0" indent="0">
              <a:buNone/>
              <a:defRPr/>
            </a:pPr>
            <a:r>
              <a:rPr lang="en-US" dirty="0"/>
              <a:t>Widely-supported image formats </a:t>
            </a:r>
          </a:p>
          <a:p>
            <a:pPr>
              <a:defRPr/>
            </a:pPr>
            <a:r>
              <a:rPr lang="en-US" dirty="0"/>
              <a:t>gif (good for logos)</a:t>
            </a:r>
          </a:p>
          <a:p>
            <a:pPr>
              <a:defRPr/>
            </a:pPr>
            <a:r>
              <a:rPr lang="en-US" dirty="0"/>
              <a:t>jpg (good for photos)</a:t>
            </a:r>
          </a:p>
          <a:p>
            <a:pPr>
              <a:defRPr/>
            </a:pPr>
            <a:r>
              <a:rPr lang="en-US" dirty="0" err="1"/>
              <a:t>png</a:t>
            </a:r>
            <a:r>
              <a:rPr lang="en-US" dirty="0"/>
              <a:t> (general-purpose)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1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other pages (IFRAME)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Blah blah blah </a:t>
            </a:r>
          </a:p>
          <a:p>
            <a:pPr marL="0" indent="0">
              <a:buNone/>
            </a:pPr>
            <a:r>
              <a:rPr lang="en-US" altLang="en-US" dirty="0"/>
              <a:t>&lt;iframe </a:t>
            </a:r>
            <a:r>
              <a:rPr lang="en-US" altLang="en-US" dirty="0" err="1"/>
              <a:t>src</a:t>
            </a:r>
            <a:r>
              <a:rPr lang="en-US" altLang="en-US" dirty="0"/>
              <a:t>="</a:t>
            </a:r>
            <a:r>
              <a:rPr lang="en-US" altLang="en-US" dirty="0" err="1"/>
              <a:t>otherpage.htm</a:t>
            </a:r>
            <a:r>
              <a:rPr lang="en-US" altLang="en-US" dirty="0"/>
              <a:t>"&gt;&lt;/iframe&gt;</a:t>
            </a:r>
          </a:p>
          <a:p>
            <a:pPr marL="0" indent="0">
              <a:buNone/>
            </a:pPr>
            <a:r>
              <a:rPr lang="en-US" altLang="en-US" dirty="0"/>
              <a:t> bottom of my page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843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80</TotalTime>
  <Words>1001</Words>
  <Application>Microsoft Macintosh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Trebuchet MS</vt:lpstr>
      <vt:lpstr>Arial</vt:lpstr>
      <vt:lpstr>Berlin</vt:lpstr>
      <vt:lpstr>Hyperlinks</vt:lpstr>
      <vt:lpstr>Hyperlinks</vt:lpstr>
      <vt:lpstr>Navigating within same page.</vt:lpstr>
      <vt:lpstr>Navigating to other page in your directory</vt:lpstr>
      <vt:lpstr>Creating a navbar</vt:lpstr>
      <vt:lpstr>Navigation-External website</vt:lpstr>
      <vt:lpstr>Navigation-conclusion</vt:lpstr>
      <vt:lpstr>Inserting images</vt:lpstr>
      <vt:lpstr>Inserting other pages (IFRAME)</vt:lpstr>
      <vt:lpstr>Inserting videos</vt:lpstr>
      <vt:lpstr>FYI about videos</vt:lpstr>
      <vt:lpstr>Much simpler approach</vt:lpstr>
      <vt:lpstr>Example of HTML to embed video</vt:lpstr>
      <vt:lpstr>The Document Object Model (DOM)</vt:lpstr>
      <vt:lpstr>The Document Object Model (DOM)</vt:lpstr>
      <vt:lpstr>HEAD versus BODY</vt:lpstr>
      <vt:lpstr>HEAD vs BODY example</vt:lpstr>
      <vt:lpstr>Activity</vt:lpstr>
      <vt:lpstr>Handy tags for organizing content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Virajitha Karnatapu</dc:creator>
  <cp:lastModifiedBy>Virajitha Karnatapu</cp:lastModifiedBy>
  <cp:revision>3</cp:revision>
  <dcterms:created xsi:type="dcterms:W3CDTF">2018-06-27T17:43:44Z</dcterms:created>
  <dcterms:modified xsi:type="dcterms:W3CDTF">2018-06-27T19:47:54Z</dcterms:modified>
</cp:coreProperties>
</file>