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&lt;button&gt;</a:t>
            </a:r>
          </a:p>
          <a:p>
            <a:r>
              <a:rPr lang="en-US" dirty="0" smtClean="0"/>
              <a:t>Defines a clickable button.</a:t>
            </a:r>
          </a:p>
          <a:p>
            <a:r>
              <a:rPr lang="en-US" dirty="0" smtClean="0"/>
              <a:t>&lt;button </a:t>
            </a:r>
            <a:r>
              <a:rPr lang="en-US" dirty="0"/>
              <a:t>type="</a:t>
            </a:r>
            <a:r>
              <a:rPr lang="en-US" dirty="0" smtClean="0"/>
              <a:t>button”&gt;Download Resume!&lt;/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Always include </a:t>
            </a:r>
            <a:r>
              <a:rPr lang="en-US" dirty="0"/>
              <a:t>type attribute for a &lt;button&gt; element. Different browsers use different default types for the &lt;button&gt; </a:t>
            </a:r>
            <a:r>
              <a:rPr lang="en-US" dirty="0" smtClean="0"/>
              <a:t>element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="./&lt;</a:t>
            </a:r>
            <a:r>
              <a:rPr lang="en-US" dirty="0" err="1" smtClean="0"/>
              <a:t>Your_pdf_file</a:t>
            </a:r>
            <a:r>
              <a:rPr lang="en-US" dirty="0" smtClean="0"/>
              <a:t>&gt;.pdf</a:t>
            </a:r>
            <a:r>
              <a:rPr lang="en-US" dirty="0"/>
              <a:t>" download&gt;&lt;button type="</a:t>
            </a:r>
            <a:r>
              <a:rPr lang="en-US" dirty="0" smtClean="0"/>
              <a:t>button” &gt;</a:t>
            </a:r>
            <a:r>
              <a:rPr lang="en-US" dirty="0"/>
              <a:t>Download </a:t>
            </a:r>
            <a:r>
              <a:rPr lang="en-US" dirty="0" smtClean="0"/>
              <a:t>Resume</a:t>
            </a:r>
            <a:r>
              <a:rPr lang="en-US" dirty="0"/>
              <a:t>&lt;/button&gt;&lt;/a&gt;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href</a:t>
            </a:r>
            <a:r>
              <a:rPr lang="en-US" dirty="0" smtClean="0"/>
              <a:t> attribute to specify the source file to download.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have a look at these from Bootstrap</a:t>
            </a:r>
          </a:p>
          <a:p>
            <a:r>
              <a:rPr lang="en-US" dirty="0" smtClean="0"/>
              <a:t>Modal</a:t>
            </a:r>
            <a:endParaRPr lang="en-US" dirty="0" smtClean="0"/>
          </a:p>
          <a:p>
            <a:r>
              <a:rPr lang="en-US" dirty="0" smtClean="0"/>
              <a:t>Tooltip</a:t>
            </a:r>
          </a:p>
          <a:p>
            <a:r>
              <a:rPr lang="en-US" dirty="0" smtClean="0"/>
              <a:t>Carousel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Lots of other features, Great tool!!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bootstrap in your HTML pages. </a:t>
            </a:r>
          </a:p>
          <a:p>
            <a:r>
              <a:rPr lang="en-US" dirty="0" smtClean="0"/>
              <a:t>Try to add styles to </a:t>
            </a:r>
            <a:r>
              <a:rPr lang="en-US" dirty="0" err="1" smtClean="0"/>
              <a:t>navbar</a:t>
            </a:r>
            <a:r>
              <a:rPr lang="en-US" dirty="0" smtClean="0"/>
              <a:t> or any element using bootstrap’s CSS.</a:t>
            </a:r>
            <a:endParaRPr lang="en-US" dirty="0"/>
          </a:p>
          <a:p>
            <a:r>
              <a:rPr lang="en-US" dirty="0" smtClean="0"/>
              <a:t>Look at w3schools.com or a resource of your choice to see what are different components provided by Bootstrap.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usage on mobiles is growing very rapidly.</a:t>
            </a:r>
          </a:p>
          <a:p>
            <a:r>
              <a:rPr lang="en-US" dirty="0" smtClean="0"/>
              <a:t>More than 50% of web traffic is on mobiles worldwide.</a:t>
            </a:r>
          </a:p>
          <a:p>
            <a:r>
              <a:rPr lang="en-US" dirty="0" smtClean="0"/>
              <a:t>To make our apps more usable across mobile devices we should make our apps adaptable as per the device screen.</a:t>
            </a:r>
          </a:p>
          <a:p>
            <a:r>
              <a:rPr lang="en-US" dirty="0" smtClean="0"/>
              <a:t>Responsive web design is a great tool to achieve this using HTML and CSS.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377" y="621166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www.statista.com</a:t>
            </a:r>
            <a:r>
              <a:rPr lang="en-US" sz="1000" dirty="0"/>
              <a:t>/statistics/306528/share-of-mobile-internet-traffic-in-global-regions/</a:t>
            </a:r>
          </a:p>
        </p:txBody>
      </p:sp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Responsive Web Design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design is to make our app respond to needs of the user and device they are using </a:t>
            </a:r>
            <a:r>
              <a:rPr lang="en-US" dirty="0" smtClean="0"/>
              <a:t>by using HTML </a:t>
            </a:r>
            <a:r>
              <a:rPr lang="en-US" dirty="0" smtClean="0"/>
              <a:t>and CSS.</a:t>
            </a:r>
          </a:p>
          <a:p>
            <a:r>
              <a:rPr lang="en-US" dirty="0"/>
              <a:t>A meta viewport tag gives the browser instructions on how to control the page's dimensions and scaling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sz="1500" dirty="0"/>
              <a:t>&lt;meta name="viewport" content="width=device-width, </a:t>
            </a:r>
            <a:r>
              <a:rPr lang="en-US" sz="1500" dirty="0" smtClean="0"/>
              <a:t>initial-scale=1”&gt;</a:t>
            </a:r>
          </a:p>
          <a:p>
            <a:r>
              <a:rPr lang="en-US" sz="2000" dirty="0"/>
              <a:t>Include width=device-width to match the screen's width in device-independent pixels.</a:t>
            </a:r>
          </a:p>
          <a:p>
            <a:r>
              <a:rPr lang="en-US" sz="2000" dirty="0"/>
              <a:t>Include initial-scale=1 to establish a 1:1 relationship between CSS pixels and device-independent pixels.</a:t>
            </a:r>
          </a:p>
          <a:p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layouts –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 full exploration of responsive layouts is beyond the scope of this course, but one essential thing to be aware of when implementing responsive layouts is the CSS @media rule.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The @media rule allows you to apply different blocks of CSS rules when the device/viewport on which the user is viewing your site meets certain conditions.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One simple way to use @media is to apply different CSS rules at different viewport widths.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870658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set of @media rules would color the background of the header differently as the viewport was resized from 400 pixels to above 1200 pixels: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@media(max-width: 400px) {</a:t>
            </a:r>
            <a:br>
              <a:rPr lang="en-US" dirty="0" smtClean="0"/>
            </a:br>
            <a:r>
              <a:rPr lang="en-US" dirty="0" smtClean="0"/>
              <a:t>.header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background-color: green;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@media(max-width: 800px) {</a:t>
            </a:r>
            <a:br>
              <a:rPr lang="en-US" dirty="0" smtClean="0"/>
            </a:br>
            <a:r>
              <a:rPr lang="en-US" dirty="0" smtClean="0"/>
              <a:t>.header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background-color: red;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@media(max-width: 1200px) {</a:t>
            </a:r>
            <a:br>
              <a:rPr lang="en-US" dirty="0" smtClean="0"/>
            </a:br>
            <a:r>
              <a:rPr lang="en-US" dirty="0" smtClean="0"/>
              <a:t>.header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background-color: blue;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front-end framework to apply CSS styles ( and also some HTML, JS features)</a:t>
            </a:r>
          </a:p>
          <a:p>
            <a:r>
              <a:rPr lang="en-US" dirty="0" smtClean="0"/>
              <a:t>Creates responsive web pages</a:t>
            </a:r>
          </a:p>
          <a:p>
            <a:r>
              <a:rPr lang="en-US" dirty="0" smtClean="0"/>
              <a:t>Most used framework with lot of designs and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384" y="2375336"/>
            <a:ext cx="5972726" cy="3478925"/>
          </a:xfrm>
        </p:spPr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/bootstrap/3.3.7/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2721" y="2569779"/>
            <a:ext cx="3744534" cy="297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Bootstrap is hosted on MaxCDN. </a:t>
            </a:r>
          </a:p>
          <a:p>
            <a:r>
              <a:rPr lang="en-US" smtClean="0"/>
              <a:t>We just have to include the link in our HTML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- </a:t>
            </a:r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has lot of templates to use. We will go through some useful ones.</a:t>
            </a:r>
          </a:p>
          <a:p>
            <a:r>
              <a:rPr lang="en-US" b="1" u="sng" dirty="0" err="1" smtClean="0"/>
              <a:t>Jumbtron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jubmbotron</a:t>
            </a:r>
            <a:r>
              <a:rPr lang="en-US" dirty="0" smtClean="0"/>
              <a:t> is used when we want a block on the page to be highlighted.</a:t>
            </a:r>
            <a:endParaRPr lang="en-US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Jumbotron.html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– 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template to navigate between different pages of the website.</a:t>
            </a:r>
          </a:p>
          <a:p>
            <a:r>
              <a:rPr lang="en-US" dirty="0" smtClean="0"/>
              <a:t>User friendly.</a:t>
            </a:r>
          </a:p>
          <a:p>
            <a:r>
              <a:rPr lang="en-US" dirty="0" smtClean="0"/>
              <a:t>We can create navigation bar with bootstrap very easily.</a:t>
            </a:r>
          </a:p>
          <a:p>
            <a:r>
              <a:rPr lang="en-US" dirty="0" smtClean="0"/>
              <a:t>Can add dropdowns and invert the color of the navigation bar.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33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1052</TotalTime>
  <Words>486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Trebuchet MS</vt:lpstr>
      <vt:lpstr>Arial</vt:lpstr>
      <vt:lpstr>Berlin</vt:lpstr>
      <vt:lpstr>Button</vt:lpstr>
      <vt:lpstr>Responsive layouts</vt:lpstr>
      <vt:lpstr>What is Responsive Web Design?</vt:lpstr>
      <vt:lpstr>Responsive layouts – Media queries</vt:lpstr>
      <vt:lpstr>Media queries - Example</vt:lpstr>
      <vt:lpstr>Bootstrap</vt:lpstr>
      <vt:lpstr>Bootstrap - Example</vt:lpstr>
      <vt:lpstr>Bootstrap - Jumbotron</vt:lpstr>
      <vt:lpstr>Bootstrap – Navigation Bar</vt:lpstr>
      <vt:lpstr>Bootstrap </vt:lpstr>
      <vt:lpstr>Activity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8</cp:revision>
  <dcterms:created xsi:type="dcterms:W3CDTF">2018-06-29T05:51:30Z</dcterms:created>
  <dcterms:modified xsi:type="dcterms:W3CDTF">2018-06-29T23:24:07Z</dcterms:modified>
</cp:coreProperties>
</file>