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72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80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D85D-A530-EB49-8471-99AB4990F2CE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1A8C-8478-B54E-A0EF-B11D86A3E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2A4E-97BB-3749-948C-A6B139C3E6CD}" type="datetimeFigureOut">
              <a:rPr lang="en-US" smtClean="0"/>
              <a:t>7/27/18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1BF2-4DB7-3B4A-8887-54B3A1C63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HTTP with Node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To serve/make HTTP requests, we have a lot of libraries available in </a:t>
            </a:r>
            <a:r>
              <a:rPr lang="en-US" dirty="0" err="1" smtClean="0"/>
              <a:t>NodeJS</a:t>
            </a:r>
            <a:r>
              <a:rPr lang="en-US" dirty="0" smtClean="0"/>
              <a:t>. Some of them are below.</a:t>
            </a:r>
          </a:p>
          <a:p>
            <a:pPr lvl="1">
              <a:defRPr/>
            </a:pPr>
            <a:r>
              <a:rPr lang="en-US" dirty="0" smtClean="0"/>
              <a:t>http</a:t>
            </a:r>
          </a:p>
          <a:p>
            <a:pPr lvl="1">
              <a:defRPr/>
            </a:pPr>
            <a:r>
              <a:rPr lang="en-US" dirty="0" smtClean="0"/>
              <a:t>Express</a:t>
            </a:r>
          </a:p>
          <a:p>
            <a:pPr lvl="1">
              <a:defRPr/>
            </a:pPr>
            <a:r>
              <a:rPr lang="en-US" dirty="0" err="1" smtClean="0"/>
              <a:t>Axios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Superagent</a:t>
            </a:r>
            <a:endParaRPr lang="en-US" dirty="0" smtClean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Axios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Axios</a:t>
            </a:r>
            <a:r>
              <a:rPr lang="en-US" dirty="0" smtClean="0"/>
              <a:t> is one of many available libraries we use to get data from web services.</a:t>
            </a:r>
          </a:p>
          <a:p>
            <a:r>
              <a:rPr lang="en-US" dirty="0" err="1" smtClean="0"/>
              <a:t>Axios</a:t>
            </a:r>
            <a:r>
              <a:rPr lang="en-US" dirty="0" smtClean="0"/>
              <a:t> is a promise based library</a:t>
            </a:r>
          </a:p>
          <a:p>
            <a:r>
              <a:rPr lang="en-US" dirty="0" smtClean="0"/>
              <a:t>To use </a:t>
            </a:r>
            <a:r>
              <a:rPr lang="en-US" dirty="0" err="1" smtClean="0"/>
              <a:t>axios</a:t>
            </a:r>
            <a:r>
              <a:rPr lang="en-US" dirty="0" smtClean="0"/>
              <a:t> in our application, we have to install it as a dependency using </a:t>
            </a:r>
            <a:r>
              <a:rPr lang="en-US" dirty="0" err="1" smtClean="0"/>
              <a:t>npm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your directory, run ‘</a:t>
            </a:r>
            <a:r>
              <a:rPr lang="en-US" dirty="0" err="1" smtClean="0"/>
              <a:t>npm</a:t>
            </a:r>
            <a:r>
              <a:rPr lang="en-US" dirty="0" smtClean="0"/>
              <a:t> install </a:t>
            </a:r>
            <a:r>
              <a:rPr lang="en-US" dirty="0" err="1" smtClean="0"/>
              <a:t>axios</a:t>
            </a:r>
            <a:r>
              <a:rPr lang="en-US" dirty="0" smtClean="0"/>
              <a:t>’</a:t>
            </a:r>
          </a:p>
          <a:p>
            <a:r>
              <a:rPr lang="en-US" sz="1500" dirty="0" smtClean="0"/>
              <a:t>Note: For the purpose of this example, I created one simple web-service which return cs290 course information. That may not be available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60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Axios</a:t>
            </a:r>
            <a:r>
              <a:rPr lang="en-US" altLang="en-US" dirty="0" smtClean="0"/>
              <a:t> example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8" y="2652183"/>
            <a:ext cx="9613861" cy="3599316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en-US" sz="1500" dirty="0" err="1" smtClean="0"/>
              <a:t>var</a:t>
            </a:r>
            <a:r>
              <a:rPr lang="en-US" sz="1500" dirty="0" smtClean="0"/>
              <a:t> </a:t>
            </a:r>
            <a:r>
              <a:rPr lang="en-US" sz="1500" dirty="0" err="1"/>
              <a:t>axios</a:t>
            </a:r>
            <a:r>
              <a:rPr lang="en-US" sz="1500" dirty="0"/>
              <a:t> = require('</a:t>
            </a:r>
            <a:r>
              <a:rPr lang="en-US" sz="1500" dirty="0" err="1"/>
              <a:t>axios</a:t>
            </a:r>
            <a:r>
              <a:rPr lang="en-US" sz="1500" dirty="0"/>
              <a:t>');</a:t>
            </a:r>
          </a:p>
          <a:p>
            <a:pPr marL="0" indent="0">
              <a:buNone/>
            </a:pPr>
            <a:r>
              <a:rPr lang="en-US" sz="1500" dirty="0"/>
              <a:t> </a:t>
            </a:r>
          </a:p>
          <a:p>
            <a:pPr marL="0" indent="0">
              <a:buNone/>
            </a:pPr>
            <a:r>
              <a:rPr lang="en-US" sz="1500" dirty="0" err="1"/>
              <a:t>axios.get</a:t>
            </a:r>
            <a:r>
              <a:rPr lang="en-US" sz="1500" dirty="0"/>
              <a:t>(</a:t>
            </a:r>
            <a:r>
              <a:rPr lang="en-US" sz="1500" dirty="0" smtClean="0"/>
              <a:t>'http://flip1.engr.oregonstate.edu:2438/cs290info')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  .</a:t>
            </a:r>
            <a:r>
              <a:rPr lang="en-US" sz="1500" b="1" dirty="0"/>
              <a:t>then</a:t>
            </a:r>
            <a:r>
              <a:rPr lang="en-US" sz="1500" dirty="0"/>
              <a:t>(response =&gt; {</a:t>
            </a:r>
          </a:p>
          <a:p>
            <a:pPr marL="0" indent="0">
              <a:buNone/>
            </a:pPr>
            <a:r>
              <a:rPr lang="en-US" sz="1500" dirty="0"/>
              <a:t>    </a:t>
            </a:r>
            <a:r>
              <a:rPr lang="en-US" sz="1500" dirty="0" err="1" smtClean="0"/>
              <a:t>console.log</a:t>
            </a:r>
            <a:r>
              <a:rPr lang="en-US" sz="1500" dirty="0" smtClean="0"/>
              <a:t>(</a:t>
            </a:r>
            <a:r>
              <a:rPr lang="en-US" sz="1500" dirty="0" err="1" smtClean="0"/>
              <a:t>response.data</a:t>
            </a:r>
            <a:r>
              <a:rPr lang="en-US" sz="1500" dirty="0" smtClean="0"/>
              <a:t>);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    </a:t>
            </a:r>
            <a:r>
              <a:rPr lang="en-US" sz="1500" dirty="0" err="1" smtClean="0"/>
              <a:t>console.log</a:t>
            </a:r>
            <a:r>
              <a:rPr lang="en-US" sz="1500" dirty="0" smtClean="0"/>
              <a:t>(</a:t>
            </a:r>
            <a:r>
              <a:rPr lang="en-US" sz="1500" dirty="0" err="1" smtClean="0"/>
              <a:t>response.data.Course</a:t>
            </a:r>
            <a:r>
              <a:rPr lang="en-US" sz="1500" dirty="0" smtClean="0"/>
              <a:t>);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smtClean="0"/>
              <a:t>   </a:t>
            </a:r>
            <a:r>
              <a:rPr lang="en-US" sz="1500" dirty="0" err="1" smtClean="0"/>
              <a:t>console.log</a:t>
            </a:r>
            <a:r>
              <a:rPr lang="en-US" sz="1500" dirty="0" smtClean="0"/>
              <a:t>(</a:t>
            </a:r>
            <a:r>
              <a:rPr lang="en-US" sz="1500" dirty="0" err="1" smtClean="0"/>
              <a:t>response.data.Credits</a:t>
            </a:r>
            <a:r>
              <a:rPr lang="en-US" sz="1500" dirty="0" smtClean="0"/>
              <a:t>);</a:t>
            </a:r>
          </a:p>
          <a:p>
            <a:pPr marL="0" indent="0">
              <a:buNone/>
            </a:pPr>
            <a:r>
              <a:rPr lang="en-US" sz="1500" dirty="0" smtClean="0"/>
              <a:t>    </a:t>
            </a:r>
            <a:r>
              <a:rPr lang="en-US" sz="1500" dirty="0" err="1" smtClean="0"/>
              <a:t>console.log</a:t>
            </a:r>
            <a:r>
              <a:rPr lang="en-US" sz="1500" dirty="0" smtClean="0"/>
              <a:t>(</a:t>
            </a:r>
            <a:r>
              <a:rPr lang="en-US" sz="1500" dirty="0" err="1" smtClean="0"/>
              <a:t>response.data.location</a:t>
            </a:r>
            <a:r>
              <a:rPr lang="en-US" sz="1500" dirty="0" smtClean="0"/>
              <a:t>);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  })</a:t>
            </a:r>
          </a:p>
          <a:p>
            <a:pPr marL="0" indent="0">
              <a:buNone/>
            </a:pPr>
            <a:r>
              <a:rPr lang="en-US" sz="1500" dirty="0"/>
              <a:t>  .</a:t>
            </a:r>
            <a:r>
              <a:rPr lang="en-US" sz="1500" b="1" dirty="0"/>
              <a:t>catch</a:t>
            </a:r>
            <a:r>
              <a:rPr lang="en-US" sz="1500" dirty="0"/>
              <a:t>(error =&gt; {</a:t>
            </a:r>
          </a:p>
          <a:p>
            <a:pPr marL="0" indent="0">
              <a:buNone/>
            </a:pPr>
            <a:r>
              <a:rPr lang="en-US" sz="1500" dirty="0"/>
              <a:t>    </a:t>
            </a:r>
            <a:r>
              <a:rPr lang="en-US" sz="1500" dirty="0" err="1"/>
              <a:t>console.log</a:t>
            </a:r>
            <a:r>
              <a:rPr lang="en-US" sz="1500" dirty="0"/>
              <a:t>(error);</a:t>
            </a:r>
          </a:p>
          <a:p>
            <a:pPr marL="0" indent="0">
              <a:buNone/>
            </a:pPr>
            <a:r>
              <a:rPr lang="en-US" sz="1500" dirty="0"/>
              <a:t>  });</a:t>
            </a:r>
          </a:p>
          <a:p>
            <a:pPr marL="0" indent="0" fontAlgn="base">
              <a:buNone/>
            </a:pPr>
            <a:endParaRPr lang="en-US" sz="1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18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Axios</a:t>
            </a:r>
            <a:r>
              <a:rPr lang="en-US" altLang="en-US" dirty="0" smtClean="0"/>
              <a:t> - example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494528"/>
            <a:ext cx="9613861" cy="359931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1800" dirty="0" smtClean="0"/>
              <a:t>The above example makes a http GET request to the web service hosted on flip1 at the URL 2438:/cs290info.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r>
              <a:rPr lang="en-US" sz="1800" dirty="0" smtClean="0"/>
              <a:t>The API returns data in following JSON format</a:t>
            </a:r>
          </a:p>
          <a:p>
            <a:pPr lvl="1">
              <a:defRPr/>
            </a:pPr>
            <a:r>
              <a:rPr lang="en-US" sz="1400" dirty="0"/>
              <a:t>{ Course: 'CS290', Credits: 4, location: 'KEC1003' </a:t>
            </a:r>
            <a:r>
              <a:rPr lang="en-US" sz="1400" dirty="0" smtClean="0"/>
              <a:t>}</a:t>
            </a:r>
          </a:p>
          <a:p>
            <a:pPr lvl="1">
              <a:defRPr/>
            </a:pPr>
            <a:endParaRPr lang="en-US" sz="1400" dirty="0"/>
          </a:p>
          <a:p>
            <a:pPr>
              <a:defRPr/>
            </a:pPr>
            <a:r>
              <a:rPr lang="en-US" sz="1800" dirty="0" smtClean="0"/>
              <a:t>If you are </a:t>
            </a:r>
            <a:r>
              <a:rPr lang="en-US" sz="1800" dirty="0" err="1" smtClean="0"/>
              <a:t>succesfully</a:t>
            </a:r>
            <a:r>
              <a:rPr lang="en-US" sz="1800" dirty="0" smtClean="0"/>
              <a:t> able to get data from the API, then() of promise will be called and we will print the data to the console. </a:t>
            </a:r>
          </a:p>
          <a:p>
            <a:pPr>
              <a:defRPr/>
            </a:pPr>
            <a:r>
              <a:rPr lang="en-US" sz="1800" dirty="0" smtClean="0"/>
              <a:t>Else, Error will be printed out to the console. 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‘http’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built-in http module </a:t>
            </a:r>
            <a:r>
              <a:rPr lang="en-US" dirty="0"/>
              <a:t>allows </a:t>
            </a:r>
            <a:r>
              <a:rPr lang="en-US" dirty="0" err="1"/>
              <a:t>Node.js</a:t>
            </a:r>
            <a:r>
              <a:rPr lang="en-US" dirty="0"/>
              <a:t> to transfer data over the Hyper Text Transfer Protocol (HTTP</a:t>
            </a:r>
            <a:r>
              <a:rPr lang="en-US" dirty="0" smtClean="0"/>
              <a:t>).</a:t>
            </a:r>
          </a:p>
          <a:p>
            <a:endParaRPr lang="en-US" altLang="en-US" dirty="0"/>
          </a:p>
          <a:p>
            <a:r>
              <a:rPr lang="en-US" dirty="0"/>
              <a:t>To </a:t>
            </a:r>
            <a:r>
              <a:rPr lang="en-US" dirty="0" smtClean="0"/>
              <a:t>use the </a:t>
            </a:r>
            <a:r>
              <a:rPr lang="en-US" dirty="0"/>
              <a:t>HTTP module, use the </a:t>
            </a:r>
            <a:r>
              <a:rPr lang="en-US" dirty="0"/>
              <a:t>require()</a:t>
            </a:r>
            <a:r>
              <a:rPr lang="en-US" dirty="0"/>
              <a:t> </a:t>
            </a:r>
            <a:r>
              <a:rPr lang="en-US" dirty="0" smtClean="0"/>
              <a:t>method</a:t>
            </a:r>
          </a:p>
          <a:p>
            <a:pPr lvl="1"/>
            <a:r>
              <a:rPr lang="en-US" altLang="en-US" dirty="0" err="1" smtClean="0"/>
              <a:t>v</a:t>
            </a:r>
            <a:r>
              <a:rPr lang="en-US" altLang="en-US" dirty="0" err="1" smtClean="0"/>
              <a:t>ar</a:t>
            </a:r>
            <a:r>
              <a:rPr lang="en-US" altLang="en-US" dirty="0" smtClean="0"/>
              <a:t> http = require(‘http’); </a:t>
            </a:r>
          </a:p>
          <a:p>
            <a:pPr lvl="1"/>
            <a:endParaRPr lang="en-US" altLang="en-US" dirty="0"/>
          </a:p>
          <a:p>
            <a:r>
              <a:rPr lang="en-US" dirty="0"/>
              <a:t>The HTTP module can create an HTTP server that listens to server ports and gives a response back to the client.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‘http’ - Example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Create a new </a:t>
            </a:r>
            <a:r>
              <a:rPr lang="en-US" dirty="0" err="1" smtClean="0"/>
              <a:t>js</a:t>
            </a:r>
            <a:r>
              <a:rPr lang="en-US" dirty="0" smtClean="0"/>
              <a:t> file in your directory, add the following content.</a:t>
            </a:r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r>
              <a:rPr lang="en-US" dirty="0" err="1" smtClean="0"/>
              <a:t>var</a:t>
            </a:r>
            <a:r>
              <a:rPr lang="en-US" dirty="0"/>
              <a:t> http = require('http');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//create a server object:</a:t>
            </a:r>
            <a:br>
              <a:rPr lang="en-US" dirty="0"/>
            </a:br>
            <a:r>
              <a:rPr lang="en-US" dirty="0" err="1"/>
              <a:t>http.createServer</a:t>
            </a:r>
            <a:r>
              <a:rPr lang="en-US" dirty="0"/>
              <a:t>(function (</a:t>
            </a:r>
            <a:r>
              <a:rPr lang="en-US" dirty="0" err="1"/>
              <a:t>req</a:t>
            </a:r>
            <a:r>
              <a:rPr lang="en-US" dirty="0"/>
              <a:t>, res) 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res.write</a:t>
            </a:r>
            <a:r>
              <a:rPr lang="en-US" dirty="0"/>
              <a:t>('Hello World!'); //write a response to the client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res.end</a:t>
            </a:r>
            <a:r>
              <a:rPr lang="en-US" dirty="0"/>
              <a:t>(); //end the response</a:t>
            </a:r>
            <a:br>
              <a:rPr lang="en-US" dirty="0"/>
            </a:br>
            <a:r>
              <a:rPr lang="en-US" dirty="0"/>
              <a:t>}).listen(8080); //the server object listens on port </a:t>
            </a:r>
            <a:r>
              <a:rPr lang="en-US" dirty="0" smtClean="0"/>
              <a:t>8080</a:t>
            </a:r>
          </a:p>
          <a:p>
            <a:pPr>
              <a:defRPr/>
            </a:pPr>
            <a:r>
              <a:rPr lang="en-US" dirty="0" smtClean="0"/>
              <a:t>Run the </a:t>
            </a:r>
            <a:r>
              <a:rPr lang="en-US" dirty="0" err="1" smtClean="0"/>
              <a:t>js</a:t>
            </a:r>
            <a:r>
              <a:rPr lang="en-US" dirty="0" smtClean="0"/>
              <a:t> file using node &lt;</a:t>
            </a:r>
            <a:r>
              <a:rPr lang="en-US" dirty="0" err="1" smtClean="0"/>
              <a:t>file_name</a:t>
            </a:r>
            <a:r>
              <a:rPr lang="en-US" dirty="0" smtClean="0"/>
              <a:t>&gt;.</a:t>
            </a:r>
            <a:r>
              <a:rPr lang="en-US" dirty="0" err="1" smtClean="0"/>
              <a:t>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84082" y="6627168"/>
            <a:ext cx="2988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https://www.w3schools.com/</a:t>
            </a:r>
            <a:r>
              <a:rPr lang="en-US" sz="900" dirty="0" err="1"/>
              <a:t>nodejs</a:t>
            </a:r>
            <a:r>
              <a:rPr lang="en-US" sz="900" dirty="0"/>
              <a:t>/</a:t>
            </a:r>
            <a:r>
              <a:rPr lang="en-US" sz="900" dirty="0" err="1"/>
              <a:t>nodejs_http.asp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353239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are these ports?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407" y="2336800"/>
            <a:ext cx="6894804" cy="359886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766" y="6516414"/>
            <a:ext cx="744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OSU-CS344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503368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ports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Ports are used to reach a specific process on a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Each </a:t>
            </a:r>
            <a:r>
              <a:rPr lang="en-US" dirty="0"/>
              <a:t>process listens on a unique port - similar to a </a:t>
            </a:r>
            <a:r>
              <a:rPr lang="en-US" dirty="0" smtClean="0"/>
              <a:t>unique entrance </a:t>
            </a:r>
            <a:r>
              <a:rPr lang="en-US" dirty="0"/>
              <a:t>into a house</a:t>
            </a:r>
          </a:p>
          <a:p>
            <a:r>
              <a:rPr lang="en-US" dirty="0" smtClean="0"/>
              <a:t>So </a:t>
            </a:r>
            <a:r>
              <a:rPr lang="en-US" dirty="0"/>
              <a:t>a complete address that can be used in a socket is an </a:t>
            </a:r>
            <a:r>
              <a:rPr lang="en-US" dirty="0" smtClean="0"/>
              <a:t>IP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address </a:t>
            </a:r>
            <a:r>
              <a:rPr lang="en-US" dirty="0"/>
              <a:t>combined with a port number:</a:t>
            </a:r>
          </a:p>
          <a:p>
            <a:pPr lvl="1"/>
            <a:r>
              <a:rPr lang="en-US" dirty="0" smtClean="0"/>
              <a:t>43.144.31.223:80</a:t>
            </a:r>
          </a:p>
          <a:p>
            <a:r>
              <a:rPr lang="en-US" dirty="0" smtClean="0"/>
              <a:t>80 is default port number for HTTP.</a:t>
            </a:r>
            <a:endParaRPr lang="en-US" dirty="0"/>
          </a:p>
          <a:p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5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‘http’ - Example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The function passed into the </a:t>
            </a:r>
            <a:r>
              <a:rPr lang="en-US" dirty="0" err="1"/>
              <a:t>http.createServer</a:t>
            </a:r>
            <a:r>
              <a:rPr lang="en-US" dirty="0"/>
              <a:t>()</a:t>
            </a:r>
            <a:r>
              <a:rPr lang="en-US" dirty="0"/>
              <a:t> method, will be executed when someone tries to access the computer on port </a:t>
            </a:r>
            <a:r>
              <a:rPr lang="en-US" dirty="0" smtClean="0"/>
              <a:t>8080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endParaRPr lang="en-US" dirty="0"/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smtClean="0"/>
              <a:t>Let’s add a Header to the response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‘http’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r>
              <a:rPr lang="en-US" dirty="0" err="1"/>
              <a:t>var</a:t>
            </a:r>
            <a:r>
              <a:rPr lang="en-US" dirty="0"/>
              <a:t> http = require('http');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http.createServer</a:t>
            </a:r>
            <a:r>
              <a:rPr lang="en-US" dirty="0"/>
              <a:t>(function (</a:t>
            </a:r>
            <a:r>
              <a:rPr lang="en-US" dirty="0" err="1"/>
              <a:t>req</a:t>
            </a:r>
            <a:r>
              <a:rPr lang="en-US" dirty="0"/>
              <a:t>, res) {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  </a:t>
            </a:r>
            <a:r>
              <a:rPr lang="en-US" b="1" dirty="0" err="1"/>
              <a:t>res.writeHead</a:t>
            </a:r>
            <a:r>
              <a:rPr lang="en-US" b="1" dirty="0"/>
              <a:t>(200, {'Content-Type': 'text/html'});</a:t>
            </a:r>
            <a:br>
              <a:rPr lang="en-US" b="1" dirty="0"/>
            </a:br>
            <a:r>
              <a:rPr lang="en-US" dirty="0"/>
              <a:t>  </a:t>
            </a:r>
            <a:r>
              <a:rPr lang="en-US" dirty="0" err="1"/>
              <a:t>res.write</a:t>
            </a:r>
            <a:r>
              <a:rPr lang="en-US" dirty="0"/>
              <a:t>('Hello World!');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res.end</a:t>
            </a:r>
            <a:r>
              <a:rPr lang="en-US" dirty="0"/>
              <a:t>();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}).listen(8080</a:t>
            </a:r>
            <a:r>
              <a:rPr lang="en-US" dirty="0" smtClean="0"/>
              <a:t>);</a:t>
            </a:r>
          </a:p>
          <a:p>
            <a:pPr>
              <a:defRPr/>
            </a:pPr>
            <a:r>
              <a:rPr lang="en-US" dirty="0"/>
              <a:t>The first argument of the </a:t>
            </a:r>
            <a:r>
              <a:rPr lang="en-US" dirty="0" err="1"/>
              <a:t>res.writeHead</a:t>
            </a:r>
            <a:r>
              <a:rPr lang="en-US" dirty="0"/>
              <a:t>()</a:t>
            </a:r>
            <a:r>
              <a:rPr lang="en-US" dirty="0"/>
              <a:t> method is the status code, 200 means that all is OK, the second argument is an object containing the response headers.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0287000" y="6477000"/>
            <a:ext cx="304800" cy="3048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4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‘http’ - Example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Lets serve a webpage from our server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sample.html</a:t>
            </a:r>
            <a:r>
              <a:rPr lang="en-US" dirty="0" smtClean="0"/>
              <a:t> file in your local directory and add some html.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file and add the following code.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http = require('http');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fs = require('fs</a:t>
            </a:r>
            <a:r>
              <a:rPr lang="en-US" dirty="0" smtClean="0"/>
              <a:t>');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http.createServer</a:t>
            </a:r>
            <a:r>
              <a:rPr lang="en-US" dirty="0" smtClean="0"/>
              <a:t>(</a:t>
            </a:r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req</a:t>
            </a:r>
            <a:r>
              <a:rPr lang="en-US" dirty="0"/>
              <a:t>, res) </a:t>
            </a:r>
            <a:r>
              <a:rPr lang="en-US" dirty="0" smtClean="0"/>
              <a:t>{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fs.readFile</a:t>
            </a:r>
            <a:r>
              <a:rPr lang="en-US" dirty="0"/>
              <a:t>('</a:t>
            </a:r>
            <a:r>
              <a:rPr lang="en-US" dirty="0" err="1"/>
              <a:t>sample.html',</a:t>
            </a:r>
            <a:r>
              <a:rPr lang="en-US" b="1" dirty="0" err="1"/>
              <a:t>function</a:t>
            </a:r>
            <a:r>
              <a:rPr lang="en-US" dirty="0"/>
              <a:t> (err, data){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res.writeHead</a:t>
            </a:r>
            <a:r>
              <a:rPr lang="en-US" dirty="0" smtClean="0"/>
              <a:t>(200</a:t>
            </a:r>
            <a:r>
              <a:rPr lang="en-US" dirty="0"/>
              <a:t>, {'Content-Type': 'text/html','Content-Length':</a:t>
            </a:r>
            <a:r>
              <a:rPr lang="en-US" dirty="0" err="1"/>
              <a:t>data.length</a:t>
            </a:r>
            <a:r>
              <a:rPr lang="en-US" dirty="0"/>
              <a:t>});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res.write</a:t>
            </a:r>
            <a:r>
              <a:rPr lang="en-US" dirty="0" smtClean="0"/>
              <a:t>(data</a:t>
            </a:r>
            <a:r>
              <a:rPr lang="en-US" dirty="0"/>
              <a:t>);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res.end</a:t>
            </a:r>
            <a:r>
              <a:rPr lang="en-US" dirty="0"/>
              <a:t>(); </a:t>
            </a:r>
            <a:r>
              <a:rPr lang="en-US" i="1" dirty="0"/>
              <a:t>//end the response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})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}).listen(8080); </a:t>
            </a:r>
            <a:r>
              <a:rPr lang="en-US" i="1" dirty="0"/>
              <a:t>//the server object listens on port 8080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788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‘http’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1107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As you can </a:t>
            </a:r>
            <a:r>
              <a:rPr lang="en-US" dirty="0" err="1" smtClean="0"/>
              <a:t>obserce</a:t>
            </a:r>
            <a:r>
              <a:rPr lang="en-US" dirty="0" smtClean="0"/>
              <a:t>, it’s a hassle to serve with http library.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Express makes implementing web servers much more easier for us.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We will come to Express in later classes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822" y="593993"/>
            <a:ext cx="1648178" cy="13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6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1108</TotalTime>
  <Words>442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Trebuchet MS</vt:lpstr>
      <vt:lpstr>Arial</vt:lpstr>
      <vt:lpstr>Berlin</vt:lpstr>
      <vt:lpstr>HTTP with Node</vt:lpstr>
      <vt:lpstr>‘http’</vt:lpstr>
      <vt:lpstr>‘http’ - Example</vt:lpstr>
      <vt:lpstr>What are these ports?</vt:lpstr>
      <vt:lpstr>ports</vt:lpstr>
      <vt:lpstr>‘http’ - Example</vt:lpstr>
      <vt:lpstr>‘http’ example</vt:lpstr>
      <vt:lpstr>‘http’ - Example</vt:lpstr>
      <vt:lpstr>‘http’</vt:lpstr>
      <vt:lpstr>Axios</vt:lpstr>
      <vt:lpstr>Axios example</vt:lpstr>
      <vt:lpstr>Axios - example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Virajitha Karnatapu</dc:creator>
  <cp:lastModifiedBy>Virajitha Karnatapu</cp:lastModifiedBy>
  <cp:revision>64</cp:revision>
  <dcterms:created xsi:type="dcterms:W3CDTF">2018-07-23T05:29:53Z</dcterms:created>
  <dcterms:modified xsi:type="dcterms:W3CDTF">2018-07-27T18:54:48Z</dcterms:modified>
</cp:coreProperties>
</file>