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4624"/>
  </p:normalViewPr>
  <p:slideViewPr>
    <p:cSldViewPr snapToGrid="0" snapToObjects="1">
      <p:cViewPr varScale="1">
        <p:scale>
          <a:sx n="119" d="100"/>
          <a:sy n="119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4261E-2A89-DE4E-B344-AD2D3D965489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D547-E10F-FA45-9B25-682E4FBD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Relationship Id="rId3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tutor.com/javascript.html" TargetMode="Externa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-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is a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for running programs written in JavaScript</a:t>
            </a:r>
          </a:p>
          <a:p>
            <a:r>
              <a:rPr lang="en-US" dirty="0"/>
              <a:t>Can run scripts on laptops, servers, ...</a:t>
            </a:r>
          </a:p>
          <a:p>
            <a:r>
              <a:rPr lang="en-US" dirty="0" smtClean="0"/>
              <a:t>Download the package and install from the below URL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Download VS code.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code.visualstudio.com</a:t>
            </a:r>
            <a:r>
              <a:rPr lang="en-US" dirty="0"/>
              <a:t>/Download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closure: when you want to create private or temp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05457" cy="41316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“</a:t>
            </a:r>
            <a:r>
              <a:rPr lang="en-US" dirty="0" err="1"/>
              <a:t>ctr</a:t>
            </a:r>
            <a:r>
              <a:rPr lang="en-US" dirty="0"/>
              <a:t>” variable below is </a:t>
            </a:r>
            <a:r>
              <a:rPr lang="en-US" i="1" dirty="0"/>
              <a:t>only visible</a:t>
            </a:r>
            <a:r>
              <a:rPr lang="en-US" dirty="0"/>
              <a:t> to the </a:t>
            </a:r>
            <a:r>
              <a:rPr lang="en-US" dirty="0" err="1"/>
              <a:t>incr</a:t>
            </a:r>
            <a:r>
              <a:rPr lang="en-US" dirty="0"/>
              <a:t> function… effectively, it is a private variable.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CounterObj</a:t>
            </a:r>
            <a:r>
              <a:rPr lang="en-US" dirty="0"/>
              <a:t> = function() {</a:t>
            </a:r>
          </a:p>
          <a:p>
            <a:pPr marL="0" indent="0">
              <a:buNone/>
              <a:defRPr/>
            </a:pPr>
            <a:r>
              <a:rPr lang="ro-RO" dirty="0"/>
              <a:t>  var </a:t>
            </a:r>
            <a:r>
              <a:rPr lang="ro-RO" dirty="0" err="1"/>
              <a:t>ctr</a:t>
            </a:r>
            <a:r>
              <a:rPr lang="ro-RO" dirty="0"/>
              <a:t> = 0;</a:t>
            </a:r>
          </a:p>
          <a:p>
            <a:pPr marL="0" indent="0">
              <a:buNone/>
              <a:defRPr/>
            </a:pPr>
            <a:r>
              <a:rPr lang="ro-RO" dirty="0"/>
              <a:t>  </a:t>
            </a:r>
            <a:r>
              <a:rPr lang="ro-RO" dirty="0" err="1"/>
              <a:t>this.incr</a:t>
            </a:r>
            <a:r>
              <a:rPr lang="ro-RO" dirty="0"/>
              <a:t> = </a:t>
            </a:r>
            <a:r>
              <a:rPr lang="ro-RO" dirty="0" err="1"/>
              <a:t>function</a:t>
            </a:r>
            <a:r>
              <a:rPr lang="ro-RO" dirty="0"/>
              <a:t>() {</a:t>
            </a:r>
            <a:r>
              <a:rPr lang="ro-RO" dirty="0" err="1"/>
              <a:t>return</a:t>
            </a:r>
            <a:r>
              <a:rPr lang="ro-RO" dirty="0"/>
              <a:t> ++</a:t>
            </a:r>
            <a:r>
              <a:rPr lang="ro-RO" dirty="0" err="1"/>
              <a:t>ctr</a:t>
            </a:r>
            <a:r>
              <a:rPr lang="ro-RO" dirty="0"/>
              <a:t>;};</a:t>
            </a:r>
          </a:p>
          <a:p>
            <a:pPr marL="0" indent="0">
              <a:buNone/>
              <a:defRPr/>
            </a:pPr>
            <a:r>
              <a:rPr lang="ro-RO" dirty="0"/>
              <a:t>};</a:t>
            </a:r>
          </a:p>
          <a:p>
            <a:pPr marL="0" indent="0">
              <a:buNone/>
              <a:defRPr/>
            </a:pPr>
            <a:r>
              <a:rPr lang="ro-RO" dirty="0"/>
              <a:t>var </a:t>
            </a:r>
            <a:r>
              <a:rPr lang="ro-RO" dirty="0" err="1"/>
              <a:t>cobj</a:t>
            </a:r>
            <a:r>
              <a:rPr lang="ro-RO" dirty="0"/>
              <a:t> =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CounterObj</a:t>
            </a:r>
            <a:r>
              <a:rPr lang="ro-RO" dirty="0"/>
              <a:t>();</a:t>
            </a:r>
          </a:p>
          <a:p>
            <a:pPr marL="0" indent="0">
              <a:buNone/>
              <a:defRPr/>
            </a:pPr>
            <a:r>
              <a:rPr lang="da-DK" dirty="0"/>
              <a:t>for (var i = 0; i &lt; 10; i++)</a:t>
            </a:r>
          </a:p>
          <a:p>
            <a:pPr marL="0" indent="0">
              <a:buNone/>
              <a:defRPr/>
            </a:pPr>
            <a:r>
              <a:rPr lang="da-DK" dirty="0"/>
              <a:t>  </a:t>
            </a:r>
            <a:r>
              <a:rPr lang="da-DK" dirty="0" err="1"/>
              <a:t>document.write</a:t>
            </a:r>
            <a:r>
              <a:rPr lang="da-DK" dirty="0"/>
              <a:t>(</a:t>
            </a:r>
            <a:r>
              <a:rPr lang="da-DK" dirty="0" err="1"/>
              <a:t>cobj.incr</a:t>
            </a:r>
            <a:r>
              <a:rPr lang="da-DK" dirty="0"/>
              <a:t>()+" ");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cleaner way to use private variables (no need for the “new” keyword)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Function defines private </a:t>
            </a:r>
            <a:r>
              <a:rPr lang="en-US" dirty="0" err="1"/>
              <a:t>vars</a:t>
            </a:r>
            <a:r>
              <a:rPr lang="en-US" dirty="0"/>
              <a:t>, then returns an object that contains functionality as members.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counterObj</a:t>
            </a:r>
            <a:r>
              <a:rPr lang="en-US" dirty="0"/>
              <a:t> = function() {</a:t>
            </a:r>
          </a:p>
          <a:p>
            <a:pPr marL="0" indent="0">
              <a:buNone/>
              <a:defRPr/>
            </a:pPr>
            <a:r>
              <a:rPr lang="ro-RO" dirty="0"/>
              <a:t>  var </a:t>
            </a:r>
            <a:r>
              <a:rPr lang="ro-RO" dirty="0" err="1"/>
              <a:t>ctr</a:t>
            </a:r>
            <a:r>
              <a:rPr lang="ro-RO" dirty="0"/>
              <a:t> = 0;</a:t>
            </a:r>
          </a:p>
          <a:p>
            <a:pPr marL="0" indent="0">
              <a:buNone/>
              <a:defRPr/>
            </a:pPr>
            <a:r>
              <a:rPr lang="ro-RO" dirty="0"/>
              <a:t>  </a:t>
            </a:r>
            <a:r>
              <a:rPr lang="ro-RO" dirty="0" err="1"/>
              <a:t>return</a:t>
            </a:r>
            <a:r>
              <a:rPr lang="ro-RO" dirty="0"/>
              <a:t> {</a:t>
            </a:r>
            <a:r>
              <a:rPr lang="ro-RO" dirty="0" err="1"/>
              <a:t>incr</a:t>
            </a:r>
            <a:r>
              <a:rPr lang="ro-RO" dirty="0"/>
              <a:t>: </a:t>
            </a:r>
            <a:r>
              <a:rPr lang="ro-RO" dirty="0" err="1"/>
              <a:t>function</a:t>
            </a:r>
            <a:r>
              <a:rPr lang="ro-RO" dirty="0"/>
              <a:t>() {</a:t>
            </a:r>
            <a:r>
              <a:rPr lang="ro-RO" dirty="0" err="1"/>
              <a:t>return</a:t>
            </a:r>
            <a:r>
              <a:rPr lang="ro-RO" dirty="0"/>
              <a:t> ++</a:t>
            </a:r>
            <a:r>
              <a:rPr lang="ro-RO" dirty="0" err="1"/>
              <a:t>ctr</a:t>
            </a:r>
            <a:r>
              <a:rPr lang="ro-RO" dirty="0"/>
              <a:t>;}}</a:t>
            </a:r>
          </a:p>
          <a:p>
            <a:pPr marL="0" indent="0">
              <a:buNone/>
              <a:defRPr/>
            </a:pPr>
            <a:r>
              <a:rPr lang="ro-RO" dirty="0"/>
              <a:t>};</a:t>
            </a:r>
          </a:p>
          <a:p>
            <a:pPr marL="0" indent="0">
              <a:buNone/>
              <a:defRPr/>
            </a:pPr>
            <a:r>
              <a:rPr lang="ro-RO" dirty="0"/>
              <a:t>var </a:t>
            </a:r>
            <a:r>
              <a:rPr lang="ro-RO" dirty="0" err="1"/>
              <a:t>cobj</a:t>
            </a:r>
            <a:r>
              <a:rPr lang="ro-RO" dirty="0"/>
              <a:t> = </a:t>
            </a:r>
            <a:r>
              <a:rPr lang="ro-RO" dirty="0" err="1"/>
              <a:t>counterObj</a:t>
            </a:r>
            <a:r>
              <a:rPr lang="ro-RO" dirty="0"/>
              <a:t>();</a:t>
            </a:r>
          </a:p>
          <a:p>
            <a:pPr marL="0" indent="0">
              <a:buNone/>
              <a:defRPr/>
            </a:pPr>
            <a:r>
              <a:rPr lang="da-DK" dirty="0"/>
              <a:t>for (var i = 0; i &lt; 10; i++)</a:t>
            </a:r>
          </a:p>
          <a:p>
            <a:pPr marL="0" indent="0">
              <a:buNone/>
              <a:defRPr/>
            </a:pPr>
            <a:r>
              <a:rPr lang="da-DK" dirty="0"/>
              <a:t>  </a:t>
            </a:r>
            <a:r>
              <a:rPr lang="da-DK" dirty="0" err="1"/>
              <a:t>document.write</a:t>
            </a:r>
            <a:r>
              <a:rPr lang="da-DK" dirty="0"/>
              <a:t>(</a:t>
            </a:r>
            <a:r>
              <a:rPr lang="da-DK" dirty="0" err="1"/>
              <a:t>cobj.incr</a:t>
            </a:r>
            <a:r>
              <a:rPr lang="da-DK" dirty="0"/>
              <a:t>()+" ");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use nameless functions to avoid polluting the namespace.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For example, this version of the example avoids polluting the namespace with “</a:t>
            </a:r>
            <a:r>
              <a:rPr lang="en-US" dirty="0" err="1"/>
              <a:t>counterObj</a:t>
            </a:r>
            <a:r>
              <a:rPr lang="en-US" dirty="0"/>
              <a:t>”.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(function() {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counterObj</a:t>
            </a:r>
            <a:r>
              <a:rPr lang="en-US" dirty="0"/>
              <a:t> = function() {</a:t>
            </a:r>
          </a:p>
          <a:p>
            <a:pPr marL="0" indent="0">
              <a:buNone/>
              <a:defRPr/>
            </a:pPr>
            <a:r>
              <a:rPr lang="ro-RO" dirty="0"/>
              <a:t>	  var </a:t>
            </a:r>
            <a:r>
              <a:rPr lang="ro-RO" dirty="0" err="1"/>
              <a:t>ctr</a:t>
            </a:r>
            <a:r>
              <a:rPr lang="ro-RO" dirty="0"/>
              <a:t> = 0;</a:t>
            </a:r>
          </a:p>
          <a:p>
            <a:pPr marL="0" indent="0">
              <a:buNone/>
              <a:defRPr/>
            </a:pPr>
            <a:r>
              <a:rPr lang="ro-RO" dirty="0"/>
              <a:t>	  </a:t>
            </a:r>
            <a:r>
              <a:rPr lang="ro-RO" dirty="0" err="1"/>
              <a:t>return</a:t>
            </a:r>
            <a:r>
              <a:rPr lang="ro-RO" dirty="0"/>
              <a:t> {</a:t>
            </a:r>
            <a:r>
              <a:rPr lang="ro-RO" dirty="0" err="1"/>
              <a:t>incr</a:t>
            </a:r>
            <a:r>
              <a:rPr lang="ro-RO" dirty="0"/>
              <a:t>: </a:t>
            </a:r>
            <a:r>
              <a:rPr lang="ro-RO" dirty="0" err="1"/>
              <a:t>function</a:t>
            </a:r>
            <a:r>
              <a:rPr lang="ro-RO" dirty="0"/>
              <a:t>() {</a:t>
            </a:r>
            <a:r>
              <a:rPr lang="ro-RO" dirty="0" err="1"/>
              <a:t>return</a:t>
            </a:r>
            <a:r>
              <a:rPr lang="ro-RO" dirty="0"/>
              <a:t> ++</a:t>
            </a:r>
            <a:r>
              <a:rPr lang="ro-RO" dirty="0" err="1"/>
              <a:t>ctr</a:t>
            </a:r>
            <a:r>
              <a:rPr lang="ro-RO" dirty="0"/>
              <a:t>;}}</a:t>
            </a:r>
          </a:p>
          <a:p>
            <a:pPr marL="0" indent="0">
              <a:buNone/>
              <a:defRPr/>
            </a:pPr>
            <a:r>
              <a:rPr lang="ro-RO" dirty="0"/>
              <a:t>	};</a:t>
            </a:r>
          </a:p>
          <a:p>
            <a:pPr marL="0" indent="0">
              <a:buNone/>
              <a:defRPr/>
            </a:pPr>
            <a:r>
              <a:rPr lang="ro-RO" dirty="0"/>
              <a:t>	var </a:t>
            </a:r>
            <a:r>
              <a:rPr lang="ro-RO" dirty="0" err="1"/>
              <a:t>cobj</a:t>
            </a:r>
            <a:r>
              <a:rPr lang="ro-RO" dirty="0"/>
              <a:t> = </a:t>
            </a:r>
            <a:r>
              <a:rPr lang="ro-RO" dirty="0" err="1"/>
              <a:t>counterObj</a:t>
            </a:r>
            <a:r>
              <a:rPr lang="ro-RO" dirty="0"/>
              <a:t>();</a:t>
            </a:r>
          </a:p>
          <a:p>
            <a:pPr marL="0" indent="0">
              <a:buNone/>
              <a:defRPr/>
            </a:pPr>
            <a:r>
              <a:rPr lang="da-DK" dirty="0"/>
              <a:t>	for (var i = 0; i &lt; 10; i++)</a:t>
            </a:r>
          </a:p>
          <a:p>
            <a:pPr marL="0" indent="0">
              <a:buNone/>
              <a:defRPr/>
            </a:pPr>
            <a:r>
              <a:rPr lang="da-DK" dirty="0"/>
              <a:t>	  </a:t>
            </a:r>
            <a:r>
              <a:rPr lang="da-DK" dirty="0" err="1"/>
              <a:t>document.write</a:t>
            </a:r>
            <a:r>
              <a:rPr lang="da-DK" dirty="0"/>
              <a:t>(</a:t>
            </a:r>
            <a:r>
              <a:rPr lang="da-DK" dirty="0" err="1"/>
              <a:t>cobj.incr</a:t>
            </a:r>
            <a:r>
              <a:rPr lang="da-DK" dirty="0"/>
              <a:t>()+" ");</a:t>
            </a:r>
          </a:p>
          <a:p>
            <a:pPr marL="0" indent="0">
              <a:buNone/>
              <a:defRPr/>
            </a:pPr>
            <a:r>
              <a:rPr lang="da-DK" dirty="0"/>
              <a:t>})();</a:t>
            </a: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closure: when several functions access the same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All the “timer” functions access the same variable </a:t>
            </a:r>
            <a:r>
              <a:rPr lang="en-US" dirty="0" err="1"/>
              <a:t>i</a:t>
            </a:r>
            <a:endParaRPr lang="en-US" dirty="0"/>
          </a:p>
          <a:p>
            <a:pPr>
              <a:defRPr/>
            </a:pPr>
            <a:r>
              <a:rPr lang="en-US" dirty="0"/>
              <a:t>Closure means variables are </a:t>
            </a:r>
            <a:r>
              <a:rPr lang="en-US" i="1" dirty="0"/>
              <a:t>not</a:t>
            </a:r>
            <a:r>
              <a:rPr lang="en-US" dirty="0"/>
              <a:t> copied—they’re shared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buNone/>
              <a:defRPr/>
            </a:pPr>
            <a:r>
              <a:rPr lang="en-US" dirty="0"/>
              <a:t>function </a:t>
            </a:r>
            <a:r>
              <a:rPr lang="en-US" dirty="0" err="1"/>
              <a:t>setupTimers</a:t>
            </a:r>
            <a:r>
              <a:rPr lang="en-US" dirty="0"/>
              <a:t>() {</a:t>
            </a:r>
          </a:p>
          <a:p>
            <a:pPr marL="0" indent="0">
              <a:buNone/>
              <a:defRPr/>
            </a:pPr>
            <a:r>
              <a:rPr lang="da-DK" dirty="0"/>
              <a:t>  for (var i = 1; i &lt;= 3; i++) {</a:t>
            </a:r>
          </a:p>
          <a:p>
            <a:pPr marL="0" indent="0">
              <a:buNone/>
              <a:defRPr/>
            </a:pPr>
            <a:r>
              <a:rPr lang="da-DK" dirty="0"/>
              <a:t>    var timer = </a:t>
            </a:r>
            <a:r>
              <a:rPr lang="da-DK" dirty="0" err="1"/>
              <a:t>function</a:t>
            </a:r>
            <a:r>
              <a:rPr lang="da-DK" dirty="0"/>
              <a:t>() {alert("</a:t>
            </a:r>
            <a:r>
              <a:rPr lang="da-DK" dirty="0" err="1"/>
              <a:t>wake</a:t>
            </a:r>
            <a:r>
              <a:rPr lang="da-DK" dirty="0"/>
              <a:t> up! "+i);}</a:t>
            </a:r>
          </a:p>
          <a:p>
            <a:pPr marL="0" indent="0">
              <a:buNone/>
              <a:defRPr/>
            </a:pPr>
            <a:r>
              <a:rPr lang="da-DK" dirty="0"/>
              <a:t>    </a:t>
            </a:r>
            <a:r>
              <a:rPr lang="da-DK" dirty="0" err="1"/>
              <a:t>setTimeout</a:t>
            </a:r>
            <a:r>
              <a:rPr lang="da-DK" dirty="0"/>
              <a:t>(timer, i*1000);</a:t>
            </a:r>
          </a:p>
          <a:p>
            <a:pPr marL="0" indent="0">
              <a:buNone/>
              <a:defRPr/>
            </a:pPr>
            <a:r>
              <a:rPr lang="da-DK" dirty="0"/>
              <a:t>  }</a:t>
            </a:r>
          </a:p>
          <a:p>
            <a:pPr marL="0" indent="0">
              <a:buNone/>
              <a:defRPr/>
            </a:pPr>
            <a:r>
              <a:rPr lang="da-DK" dirty="0"/>
              <a:t>}</a:t>
            </a:r>
          </a:p>
          <a:p>
            <a:pPr marL="0" indent="0">
              <a:buNone/>
              <a:defRPr/>
            </a:pPr>
            <a:r>
              <a:rPr lang="da-DK" dirty="0" err="1"/>
              <a:t>setupTimers</a:t>
            </a:r>
            <a:r>
              <a:rPr lang="da-DK" dirty="0"/>
              <a:t>();</a:t>
            </a:r>
          </a:p>
          <a:p>
            <a:pPr marL="0" indent="0">
              <a:buNone/>
              <a:defRPr/>
            </a:pPr>
            <a:r>
              <a:rPr lang="da-DK" dirty="0"/>
              <a:t>&lt;/script&gt;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fontAlgn="base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around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73616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Make a </a:t>
            </a:r>
            <a:r>
              <a:rPr lang="en-US" i="1" dirty="0"/>
              <a:t>new</a:t>
            </a:r>
            <a:r>
              <a:rPr lang="en-US" dirty="0"/>
              <a:t> variable for </a:t>
            </a:r>
            <a:r>
              <a:rPr lang="en-US" i="1" dirty="0"/>
              <a:t>each</a:t>
            </a:r>
            <a:r>
              <a:rPr lang="en-US" dirty="0"/>
              <a:t> function. </a:t>
            </a:r>
          </a:p>
          <a:p>
            <a:pPr>
              <a:defRPr/>
            </a:pPr>
            <a:r>
              <a:rPr lang="en-US" dirty="0"/>
              <a:t>Each new variable is a local variable.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function </a:t>
            </a:r>
            <a:r>
              <a:rPr lang="en-US" dirty="0" err="1"/>
              <a:t>setupTimers</a:t>
            </a:r>
            <a:r>
              <a:rPr lang="en-US" dirty="0"/>
              <a:t>() {</a:t>
            </a:r>
          </a:p>
          <a:p>
            <a:pPr marL="0" indent="0">
              <a:buNone/>
              <a:defRPr/>
            </a:pPr>
            <a:r>
              <a:rPr lang="da-DK" dirty="0"/>
              <a:t>  for (var i = 1; i &lt;= 3; i++) {</a:t>
            </a:r>
          </a:p>
          <a:p>
            <a:pPr marL="0" indent="0">
              <a:buNone/>
              <a:defRPr/>
            </a:pPr>
            <a:r>
              <a:rPr lang="da-DK" dirty="0"/>
              <a:t>    var </a:t>
            </a:r>
            <a:r>
              <a:rPr lang="da-DK" dirty="0" err="1"/>
              <a:t>makeTimer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(j) {</a:t>
            </a:r>
          </a:p>
          <a:p>
            <a:pPr marL="0" indent="0">
              <a:buNone/>
              <a:defRPr/>
            </a:pPr>
            <a:r>
              <a:rPr lang="da-DK" dirty="0"/>
              <a:t>      var timer = </a:t>
            </a:r>
            <a:r>
              <a:rPr lang="da-DK" dirty="0" err="1"/>
              <a:t>function</a:t>
            </a:r>
            <a:r>
              <a:rPr lang="da-DK" dirty="0"/>
              <a:t>() {alert("</a:t>
            </a:r>
            <a:r>
              <a:rPr lang="da-DK" dirty="0" err="1"/>
              <a:t>wake</a:t>
            </a:r>
            <a:r>
              <a:rPr lang="da-DK" dirty="0"/>
              <a:t> up! "+j);}</a:t>
            </a:r>
          </a:p>
          <a:p>
            <a:pPr marL="0" indent="0">
              <a:buNone/>
              <a:defRPr/>
            </a:pPr>
            <a:r>
              <a:rPr lang="da-DK" dirty="0"/>
              <a:t>      </a:t>
            </a:r>
            <a:r>
              <a:rPr lang="da-DK" dirty="0" err="1"/>
              <a:t>setTimeout</a:t>
            </a:r>
            <a:r>
              <a:rPr lang="da-DK" dirty="0"/>
              <a:t>(timer, j*1000);</a:t>
            </a:r>
          </a:p>
          <a:p>
            <a:pPr marL="0" indent="0">
              <a:buNone/>
              <a:defRPr/>
            </a:pPr>
            <a:r>
              <a:rPr lang="da-DK" dirty="0"/>
              <a:t>    };</a:t>
            </a:r>
          </a:p>
          <a:p>
            <a:pPr marL="0" indent="0">
              <a:buNone/>
              <a:defRPr/>
            </a:pPr>
            <a:r>
              <a:rPr lang="da-DK" dirty="0"/>
              <a:t>    </a:t>
            </a:r>
            <a:r>
              <a:rPr lang="da-DK" dirty="0" err="1"/>
              <a:t>makeTimer</a:t>
            </a:r>
            <a:r>
              <a:rPr lang="da-DK" dirty="0"/>
              <a:t>(i);</a:t>
            </a:r>
          </a:p>
          <a:p>
            <a:pPr marL="0" indent="0">
              <a:buNone/>
              <a:defRPr/>
            </a:pPr>
            <a:r>
              <a:rPr lang="da-DK" dirty="0"/>
              <a:t>  }</a:t>
            </a:r>
          </a:p>
          <a:p>
            <a:pPr marL="0" indent="0">
              <a:buNone/>
              <a:defRPr/>
            </a:pPr>
            <a:r>
              <a:rPr lang="da-DK" dirty="0"/>
              <a:t>}</a:t>
            </a:r>
          </a:p>
          <a:p>
            <a:pPr marL="0" indent="0">
              <a:buNone/>
              <a:defRPr/>
            </a:pPr>
            <a:r>
              <a:rPr lang="da-DK" dirty="0" err="1"/>
              <a:t>setupTimers</a:t>
            </a:r>
            <a:r>
              <a:rPr lang="da-DK" dirty="0"/>
              <a:t>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What's next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Work through the JS examples in this lecture.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closures are confusing, search online for </a:t>
            </a:r>
            <a:r>
              <a:rPr lang="en-US" i="1" dirty="0" err="1"/>
              <a:t>javascript</a:t>
            </a:r>
            <a:r>
              <a:rPr lang="en-US" i="1" dirty="0"/>
              <a:t> closure examples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 err="1"/>
              <a:t>javascriptkit.com</a:t>
            </a:r>
            <a:r>
              <a:rPr lang="en-US" dirty="0"/>
              <a:t> has some great examples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So does the course textbook “JavaScript: Good Parts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en-US" dirty="0"/>
              <a:t>Functions are </a:t>
            </a:r>
            <a:r>
              <a:rPr lang="en-US" altLang="en-US" dirty="0" smtClean="0"/>
              <a:t>objects</a:t>
            </a:r>
          </a:p>
          <a:p>
            <a:pPr>
              <a:defRPr/>
            </a:pPr>
            <a:r>
              <a:rPr lang="en-US" dirty="0"/>
              <a:t>All functions are objects, and references to functions can be passed like C pointers</a:t>
            </a:r>
          </a:p>
          <a:p>
            <a:pPr marL="0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myfunc</a:t>
            </a:r>
            <a:r>
              <a:rPr lang="en-US" dirty="0"/>
              <a:t> = function(</a:t>
            </a:r>
            <a:r>
              <a:rPr lang="en-US" dirty="0" err="1"/>
              <a:t>a,b</a:t>
            </a:r>
            <a:r>
              <a:rPr lang="en-US" dirty="0"/>
              <a:t>) {return a+" "+b</a:t>
            </a:r>
            <a:r>
              <a:rPr lang="en-US" dirty="0" smtClean="0"/>
              <a:t>;};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rv</a:t>
            </a:r>
            <a:r>
              <a:rPr lang="en-US" dirty="0"/>
              <a:t> = </a:t>
            </a:r>
            <a:r>
              <a:rPr lang="en-US" dirty="0" err="1"/>
              <a:t>myfunc</a:t>
            </a:r>
            <a:r>
              <a:rPr lang="en-US" dirty="0"/>
              <a:t>("happy", "birthday");</a:t>
            </a:r>
          </a:p>
          <a:p>
            <a:pPr marL="0" indent="0">
              <a:buNone/>
              <a:defRPr/>
            </a:pPr>
            <a:r>
              <a:rPr lang="en-US" dirty="0" smtClean="0"/>
              <a:t>	alert(</a:t>
            </a:r>
            <a:r>
              <a:rPr lang="en-US" dirty="0" err="1" smtClean="0"/>
              <a:t>rv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 to functions are handy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JS APIs expect you to pass them a reference to a function. For example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&lt;form&gt;Name:&lt;input id="nm" type="text"&gt;&lt;/form&gt;</a:t>
            </a:r>
          </a:p>
          <a:p>
            <a:pPr marL="0" indent="0"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buNone/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fnCheck</a:t>
            </a:r>
            <a:r>
              <a:rPr lang="en-US" dirty="0"/>
              <a:t> = function() {</a:t>
            </a:r>
          </a:p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nval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("nm").value;</a:t>
            </a:r>
          </a:p>
          <a:p>
            <a:pPr marL="0" indent="0">
              <a:buNone/>
              <a:defRPr/>
            </a:pPr>
            <a:r>
              <a:rPr lang="en-US" dirty="0"/>
              <a:t>    alert(</a:t>
            </a:r>
            <a:r>
              <a:rPr lang="en-US" dirty="0" err="1"/>
              <a:t>nval</a:t>
            </a:r>
            <a:r>
              <a:rPr lang="en-US" dirty="0"/>
              <a:t> == "" ? "Enter a name" : </a:t>
            </a:r>
            <a:r>
              <a:rPr lang="en-US" dirty="0" err="1"/>
              <a:t>nval</a:t>
            </a:r>
            <a:r>
              <a:rPr lang="de-DE" dirty="0"/>
              <a:t>);</a:t>
            </a:r>
          </a:p>
          <a:p>
            <a:pPr marL="0" indent="0">
              <a:buNone/>
              <a:defRPr/>
            </a:pPr>
            <a:r>
              <a:rPr lang="de-DE" dirty="0"/>
              <a:t>  </a:t>
            </a:r>
            <a:r>
              <a:rPr lang="de-DE" dirty="0" err="1"/>
              <a:t>setTimeout</a:t>
            </a:r>
            <a:r>
              <a:rPr lang="de-DE" dirty="0"/>
              <a:t>(</a:t>
            </a:r>
            <a:r>
              <a:rPr lang="de-DE" dirty="0" err="1"/>
              <a:t>fnCheck</a:t>
            </a:r>
            <a:r>
              <a:rPr lang="de-DE" dirty="0"/>
              <a:t>, 5000);</a:t>
            </a:r>
          </a:p>
          <a:p>
            <a:pPr marL="0" indent="0">
              <a:buNone/>
              <a:defRPr/>
            </a:pPr>
            <a:r>
              <a:rPr lang="de-DE" dirty="0"/>
              <a:t>}</a:t>
            </a:r>
          </a:p>
          <a:p>
            <a:pPr marL="0" indent="0">
              <a:buNone/>
              <a:defRPr/>
            </a:pPr>
            <a:r>
              <a:rPr lang="de-DE" dirty="0" err="1"/>
              <a:t>setTimeout</a:t>
            </a:r>
            <a:r>
              <a:rPr lang="de-DE" dirty="0"/>
              <a:t>(</a:t>
            </a:r>
            <a:r>
              <a:rPr lang="de-DE" dirty="0" err="1"/>
              <a:t>fnCheck</a:t>
            </a:r>
            <a:r>
              <a:rPr lang="de-DE" dirty="0"/>
              <a:t>, 5000);</a:t>
            </a:r>
          </a:p>
          <a:p>
            <a:pPr marL="0" indent="0">
              <a:buNone/>
              <a:defRPr/>
            </a:pPr>
            <a:r>
              <a:rPr lang="de-DE" dirty="0"/>
              <a:t>&lt;/</a:t>
            </a:r>
            <a:r>
              <a:rPr lang="de-DE" dirty="0" err="1"/>
              <a:t>script</a:t>
            </a:r>
            <a:r>
              <a:rPr lang="de-DE" dirty="0"/>
              <a:t>&gt;</a:t>
            </a:r>
          </a:p>
          <a:p>
            <a:pPr marL="0" indent="0"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Very handy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Here's a great tool to use for seeing how variables point to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smtClean="0">
                <a:hlinkClick r:id="rId2"/>
              </a:rPr>
              <a:t>	http</a:t>
            </a:r>
            <a:r>
              <a:rPr lang="en-US" dirty="0">
                <a:hlinkClick r:id="rId2"/>
              </a:rPr>
              <a:t>://www.pythontutor.com/javascript.html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(It's also handy for debugging code that creates data structures.)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 reference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552122" cy="3599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&lt;script&gt;</a:t>
            </a:r>
          </a:p>
          <a:p>
            <a:pPr marL="0" indent="0">
              <a:buNone/>
              <a:defRPr/>
            </a:pPr>
            <a:r>
              <a:rPr lang="en-US" dirty="0"/>
              <a:t>function </a:t>
            </a:r>
            <a:r>
              <a:rPr lang="en-US" dirty="0" err="1"/>
              <a:t>showem</a:t>
            </a:r>
            <a:r>
              <a:rPr lang="en-US" dirty="0"/>
              <a:t>(</a:t>
            </a:r>
            <a:r>
              <a:rPr lang="en-US" dirty="0" err="1"/>
              <a:t>myarr</a:t>
            </a:r>
            <a:r>
              <a:rPr lang="en-US" dirty="0"/>
              <a:t>, </a:t>
            </a:r>
            <a:r>
              <a:rPr lang="en-US" dirty="0" err="1"/>
              <a:t>fn</a:t>
            </a:r>
            <a:r>
              <a:rPr lang="en-US" dirty="0"/>
              <a:t>) {</a:t>
            </a:r>
          </a:p>
          <a:p>
            <a:pPr marL="0" indent="0">
              <a:buNone/>
              <a:defRPr/>
            </a:pPr>
            <a:r>
              <a:rPr lang="en-US" dirty="0"/>
              <a:t>  for (</a:t>
            </a:r>
            <a:r>
              <a:rPr lang="en-US" dirty="0" err="1"/>
              <a:t>var</a:t>
            </a:r>
            <a:r>
              <a:rPr lang="en-US" dirty="0"/>
              <a:t> x = 0; x &lt; </a:t>
            </a:r>
            <a:r>
              <a:rPr lang="en-US" dirty="0" err="1"/>
              <a:t>myarr.length</a:t>
            </a:r>
            <a:r>
              <a:rPr lang="en-US" dirty="0"/>
              <a:t>; x++)</a:t>
            </a:r>
          </a:p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myarr</a:t>
            </a:r>
            <a:r>
              <a:rPr lang="en-US" dirty="0"/>
              <a:t>[x]);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r>
              <a:rPr lang="en-US" dirty="0" err="1"/>
              <a:t>var</a:t>
            </a:r>
            <a:r>
              <a:rPr lang="en-US" dirty="0"/>
              <a:t> f = (confirm("alert?")) ?</a:t>
            </a:r>
          </a:p>
          <a:p>
            <a:pPr marL="0" indent="0">
              <a:buNone/>
              <a:defRPr/>
            </a:pPr>
            <a:r>
              <a:rPr lang="en-US" dirty="0"/>
              <a:t>  function(e) {alert(e);} : </a:t>
            </a:r>
          </a:p>
          <a:p>
            <a:pPr marL="0" indent="0">
              <a:buNone/>
              <a:defRPr/>
            </a:pPr>
            <a:r>
              <a:rPr lang="en-US" dirty="0"/>
              <a:t>  function(e) {</a:t>
            </a:r>
            <a:r>
              <a:rPr lang="en-US" dirty="0" err="1"/>
              <a:t>document.write</a:t>
            </a:r>
            <a:r>
              <a:rPr lang="en-US" dirty="0"/>
              <a:t>(e);}</a:t>
            </a:r>
          </a:p>
          <a:p>
            <a:pPr marL="0" indent="0">
              <a:buNone/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[1,2,3,4];</a:t>
            </a:r>
          </a:p>
          <a:p>
            <a:pPr marL="0" indent="0">
              <a:buNone/>
              <a:defRPr/>
            </a:pPr>
            <a:r>
              <a:rPr lang="en-US" dirty="0" err="1"/>
              <a:t>showem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f);</a:t>
            </a:r>
          </a:p>
          <a:p>
            <a:pPr marL="0" indent="0">
              <a:buNone/>
              <a:defRPr/>
            </a:pPr>
            <a:r>
              <a:rPr lang="en-US" dirty="0"/>
              <a:t>&lt;/script&gt;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defined inside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When a function is called, it can define more functions inside of it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function </a:t>
            </a:r>
            <a:r>
              <a:rPr lang="en-US" dirty="0" err="1"/>
              <a:t>setupTimers</a:t>
            </a:r>
            <a:r>
              <a:rPr lang="en-US" dirty="0"/>
              <a:t>() {</a:t>
            </a:r>
          </a:p>
          <a:p>
            <a:pPr marL="0" indent="0">
              <a:buNone/>
              <a:defRPr/>
            </a:pPr>
            <a:r>
              <a:rPr lang="da-DK" dirty="0"/>
              <a:t>  for (var i = 1; i &lt;= 3; i++) {</a:t>
            </a:r>
          </a:p>
          <a:p>
            <a:pPr marL="0" indent="0">
              <a:buNone/>
              <a:defRPr/>
            </a:pPr>
            <a:r>
              <a:rPr lang="da-DK" dirty="0"/>
              <a:t>    var timer = </a:t>
            </a:r>
            <a:r>
              <a:rPr lang="da-DK" dirty="0" err="1"/>
              <a:t>function</a:t>
            </a:r>
            <a:r>
              <a:rPr lang="da-DK" dirty="0"/>
              <a:t>() {alert("</a:t>
            </a:r>
            <a:r>
              <a:rPr lang="da-DK" dirty="0" err="1"/>
              <a:t>wake</a:t>
            </a:r>
            <a:r>
              <a:rPr lang="da-DK" dirty="0"/>
              <a:t> up!");}</a:t>
            </a:r>
          </a:p>
          <a:p>
            <a:pPr marL="0" indent="0">
              <a:buNone/>
              <a:defRPr/>
            </a:pPr>
            <a:r>
              <a:rPr lang="da-DK" dirty="0"/>
              <a:t>    </a:t>
            </a:r>
            <a:r>
              <a:rPr lang="da-DK" dirty="0" err="1"/>
              <a:t>setTimeout</a:t>
            </a:r>
            <a:r>
              <a:rPr lang="da-DK" dirty="0"/>
              <a:t>(timer, i*10000);</a:t>
            </a:r>
          </a:p>
          <a:p>
            <a:pPr marL="0" indent="0">
              <a:buNone/>
              <a:defRPr/>
            </a:pPr>
            <a:r>
              <a:rPr lang="da-DK" dirty="0"/>
              <a:t>  }</a:t>
            </a:r>
          </a:p>
          <a:p>
            <a:pPr marL="0" indent="0">
              <a:buNone/>
              <a:defRPr/>
            </a:pPr>
            <a:r>
              <a:rPr lang="da-DK" dirty="0"/>
              <a:t>}</a:t>
            </a:r>
          </a:p>
          <a:p>
            <a:pPr marL="0" indent="0">
              <a:buNone/>
              <a:defRPr/>
            </a:pPr>
            <a:r>
              <a:rPr lang="da-DK" dirty="0" err="1"/>
              <a:t>setupTimers</a:t>
            </a:r>
            <a:r>
              <a:rPr lang="da-DK" dirty="0"/>
              <a:t>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members</a:t>
            </a:r>
            <a:br>
              <a:rPr lang="en-US" dirty="0"/>
            </a:br>
            <a:r>
              <a:rPr lang="en-US" dirty="0"/>
              <a:t>(aka “methods”)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You can assign a function to a slot in an associative array / object.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The function can reference the containing object via the “this” variable, as in Java.</a:t>
            </a:r>
          </a:p>
          <a:p>
            <a:pPr marL="457200" lvl="1" indent="0">
              <a:buNone/>
              <a:defRPr/>
            </a:pPr>
            <a:r>
              <a:rPr lang="en-US" dirty="0"/>
              <a:t>	</a:t>
            </a:r>
          </a:p>
          <a:p>
            <a:pPr marL="0" indent="0">
              <a:buNone/>
              <a:defRPr/>
            </a:pPr>
            <a:r>
              <a:rPr lang="da-DK" dirty="0"/>
              <a:t>var </a:t>
            </a:r>
            <a:r>
              <a:rPr lang="da-DK" dirty="0" err="1"/>
              <a:t>obj</a:t>
            </a:r>
            <a:r>
              <a:rPr lang="da-DK" dirty="0"/>
              <a:t> = {</a:t>
            </a:r>
          </a:p>
          <a:p>
            <a:pPr marL="0" indent="0">
              <a:buNone/>
              <a:defRPr/>
            </a:pPr>
            <a:r>
              <a:rPr lang="da-DK" dirty="0"/>
              <a:t>  ctr:0,</a:t>
            </a:r>
          </a:p>
          <a:p>
            <a:pPr marL="0" indent="0">
              <a:buNone/>
              <a:defRPr/>
            </a:pPr>
            <a:r>
              <a:rPr lang="da-DK" dirty="0"/>
              <a:t>  </a:t>
            </a:r>
            <a:r>
              <a:rPr lang="da-DK" dirty="0" err="1"/>
              <a:t>incr:function</a:t>
            </a:r>
            <a:r>
              <a:rPr lang="da-DK" dirty="0"/>
              <a:t>() {</a:t>
            </a:r>
            <a:r>
              <a:rPr lang="da-DK" dirty="0" err="1"/>
              <a:t>return</a:t>
            </a:r>
            <a:r>
              <a:rPr lang="da-DK" dirty="0"/>
              <a:t> ++</a:t>
            </a:r>
            <a:r>
              <a:rPr lang="da-DK" dirty="0" err="1"/>
              <a:t>this.ctr</a:t>
            </a:r>
            <a:r>
              <a:rPr lang="da-DK" dirty="0"/>
              <a:t>;}</a:t>
            </a:r>
          </a:p>
          <a:p>
            <a:pPr marL="0" indent="0">
              <a:buNone/>
              <a:defRPr/>
            </a:pPr>
            <a:r>
              <a:rPr lang="da-DK" dirty="0"/>
              <a:t>};</a:t>
            </a:r>
          </a:p>
          <a:p>
            <a:pPr marL="0" indent="0">
              <a:buNone/>
              <a:defRPr/>
            </a:pPr>
            <a:r>
              <a:rPr lang="da-DK" dirty="0"/>
              <a:t>for (var i = 0; i &lt; 10; i++)</a:t>
            </a:r>
          </a:p>
          <a:p>
            <a:pPr marL="0" indent="0">
              <a:buNone/>
              <a:defRPr/>
            </a:pPr>
            <a:r>
              <a:rPr lang="da-DK" dirty="0"/>
              <a:t>  </a:t>
            </a:r>
            <a:r>
              <a:rPr lang="da-DK" dirty="0" err="1"/>
              <a:t>document.write</a:t>
            </a:r>
            <a:r>
              <a:rPr lang="da-DK" dirty="0"/>
              <a:t>(</a:t>
            </a:r>
            <a:r>
              <a:rPr lang="da-DK" dirty="0" err="1"/>
              <a:t>obj.incr</a:t>
            </a:r>
            <a:r>
              <a:rPr lang="da-DK" dirty="0"/>
              <a:t>()+" ");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can </a:t>
            </a:r>
            <a:r>
              <a:rPr lang="en-US" altLang="en-US" i="1" dirty="0"/>
              <a:t>have</a:t>
            </a:r>
            <a:r>
              <a:rPr lang="en-US" altLang="en-US" dirty="0"/>
              <a:t>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Functions are objects, right? So they can have members if they are instantiated (with “new”)</a:t>
            </a:r>
          </a:p>
          <a:p>
            <a:pPr>
              <a:defRPr/>
            </a:pPr>
            <a:r>
              <a:rPr lang="en-US" dirty="0"/>
              <a:t>This can be confusing to some programmers and is therefore often avoided (which is ok).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CounterObj</a:t>
            </a:r>
            <a:r>
              <a:rPr lang="en-US" sz="1800" dirty="0"/>
              <a:t> = function() {</a:t>
            </a:r>
          </a:p>
          <a:p>
            <a:pPr marL="0" indent="0"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this.ctr</a:t>
            </a:r>
            <a:r>
              <a:rPr lang="en-US" sz="1800" dirty="0"/>
              <a:t> = 0;</a:t>
            </a:r>
          </a:p>
          <a:p>
            <a:pPr marL="0" indent="0"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this.incr</a:t>
            </a:r>
            <a:r>
              <a:rPr lang="en-US" sz="1800" dirty="0"/>
              <a:t> = function() {return ++</a:t>
            </a:r>
            <a:r>
              <a:rPr lang="en-US" sz="1800" dirty="0" err="1"/>
              <a:t>this.ctr</a:t>
            </a:r>
            <a:r>
              <a:rPr lang="en-US" sz="1800" dirty="0"/>
              <a:t>;};</a:t>
            </a:r>
          </a:p>
          <a:p>
            <a:pPr marL="0" indent="0">
              <a:buNone/>
              <a:defRPr/>
            </a:pPr>
            <a:r>
              <a:rPr lang="en-US" sz="1800" dirty="0"/>
              <a:t>};</a:t>
            </a:r>
          </a:p>
          <a:p>
            <a:pPr marL="0" indent="0">
              <a:buNone/>
              <a:defRPr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cobj</a:t>
            </a:r>
            <a:r>
              <a:rPr lang="en-US" sz="1800" dirty="0"/>
              <a:t> = new </a:t>
            </a:r>
            <a:r>
              <a:rPr lang="en-US" sz="1800" dirty="0" err="1"/>
              <a:t>CounterObj</a:t>
            </a:r>
            <a:r>
              <a:rPr lang="en-US" sz="1800" dirty="0"/>
              <a:t>();</a:t>
            </a:r>
          </a:p>
          <a:p>
            <a:pPr marL="0" indent="0">
              <a:buNone/>
              <a:defRPr/>
            </a:pPr>
            <a:r>
              <a:rPr lang="da-DK" sz="1800" dirty="0"/>
              <a:t>for (var i = 0; i &lt; 10; i++)</a:t>
            </a:r>
          </a:p>
          <a:p>
            <a:pPr marL="0" indent="0">
              <a:buNone/>
              <a:defRPr/>
            </a:pPr>
            <a:r>
              <a:rPr lang="da-DK" sz="1800" dirty="0"/>
              <a:t>  </a:t>
            </a:r>
            <a:r>
              <a:rPr lang="da-DK" sz="1800" dirty="0" err="1"/>
              <a:t>document.write</a:t>
            </a:r>
            <a:r>
              <a:rPr lang="da-DK" sz="1800" dirty="0"/>
              <a:t>(</a:t>
            </a:r>
            <a:r>
              <a:rPr lang="da-DK" sz="1800" dirty="0" err="1"/>
              <a:t>cobj.incr</a:t>
            </a:r>
            <a:r>
              <a:rPr lang="da-DK" sz="1800" dirty="0"/>
              <a:t>()+" 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2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variables are subject to closure.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a function is invoked, </a:t>
            </a:r>
            <a:r>
              <a:rPr lang="en-US" altLang="en-US" dirty="0" smtClean="0"/>
              <a:t>it can</a:t>
            </a:r>
            <a:r>
              <a:rPr lang="en-US" altLang="en-US" dirty="0" smtClean="0">
                <a:solidFill>
                  <a:srgbClr val="C0504D"/>
                </a:solidFill>
              </a:rPr>
              <a:t> </a:t>
            </a:r>
            <a:r>
              <a:rPr lang="en-US" altLang="en-US" b="1" i="1" dirty="0">
                <a:solidFill>
                  <a:schemeClr val="accent2"/>
                </a:solidFill>
              </a:rPr>
              <a:t>access any variable that was in scope</a:t>
            </a:r>
            <a:r>
              <a:rPr lang="en-US" altLang="en-US" dirty="0"/>
              <a:t> when the function was defined.</a:t>
            </a:r>
          </a:p>
          <a:p>
            <a:pPr lvl="1"/>
            <a:r>
              <a:rPr lang="en-US" altLang="en-US" dirty="0"/>
              <a:t>If variable x is available when function is created, then variable x should be available at invocation.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This can be very good or very annoying.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2168</TotalTime>
  <Words>836</Words>
  <Application>Microsoft Macintosh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Trebuchet MS</vt:lpstr>
      <vt:lpstr>Arial</vt:lpstr>
      <vt:lpstr>Berlin</vt:lpstr>
      <vt:lpstr>NodeJS - Installation</vt:lpstr>
      <vt:lpstr>JS Functions</vt:lpstr>
      <vt:lpstr>References to functions are handy</vt:lpstr>
      <vt:lpstr>Very handy</vt:lpstr>
      <vt:lpstr>Passing a reference to a function</vt:lpstr>
      <vt:lpstr>Functions can be defined inside functions</vt:lpstr>
      <vt:lpstr>Functions can be members (aka “methods”)</vt:lpstr>
      <vt:lpstr>Functions can have members</vt:lpstr>
      <vt:lpstr>Function variables are subject to closure.</vt:lpstr>
      <vt:lpstr>Good closure: when you want to create private or temp variables</vt:lpstr>
      <vt:lpstr>A cleaner way to use private variables (no need for the “new” keyword)</vt:lpstr>
      <vt:lpstr>You can also use nameless functions to avoid polluting the namespace.</vt:lpstr>
      <vt:lpstr>Bad closure: when several functions access the same variable</vt:lpstr>
      <vt:lpstr>Working around closure</vt:lpstr>
      <vt:lpstr>What's next for you…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44</cp:revision>
  <dcterms:created xsi:type="dcterms:W3CDTF">2018-06-29T05:51:30Z</dcterms:created>
  <dcterms:modified xsi:type="dcterms:W3CDTF">2018-07-11T18:43:22Z</dcterms:modified>
</cp:coreProperties>
</file>