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6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1"/>
    <p:restoredTop sz="94624"/>
  </p:normalViewPr>
  <p:slideViewPr>
    <p:cSldViewPr snapToGrid="0" snapToObjects="1">
      <p:cViewPr varScale="1">
        <p:scale>
          <a:sx n="113" d="100"/>
          <a:sy n="113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B5582-C8D6-F140-A54C-E810F5B3E79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B757E-30A3-CB4F-A62D-FB20EE16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53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18A1-5D8D-9447-BA6B-DDD76E9DB4A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D6884-DBF3-5C40-A5FA-FA135FD4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17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997990" cy="3599316"/>
          </a:xfrm>
        </p:spPr>
        <p:txBody>
          <a:bodyPr/>
          <a:lstStyle/>
          <a:p>
            <a:r>
              <a:rPr lang="en-US" dirty="0"/>
              <a:t>When a web page is loaded, the browser </a:t>
            </a:r>
            <a:r>
              <a:rPr lang="en-US" dirty="0" smtClean="0"/>
              <a:t>creates a Document Object Model of the page.</a:t>
            </a:r>
          </a:p>
          <a:p>
            <a:r>
              <a:rPr lang="en-US" dirty="0"/>
              <a:t>The </a:t>
            </a:r>
            <a:r>
              <a:rPr lang="en-US" b="1" dirty="0"/>
              <a:t>HTML DOM</a:t>
            </a:r>
            <a:r>
              <a:rPr lang="en-US" dirty="0"/>
              <a:t> model is constructed as a tree of </a:t>
            </a:r>
            <a:r>
              <a:rPr lang="en-US" b="1" dirty="0" smtClean="0"/>
              <a:t>Objects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2470855"/>
            <a:ext cx="63627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Easier way to find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 this case, we could access all of the images with the special-image class as follows: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specialImages</a:t>
            </a:r>
            <a:r>
              <a:rPr lang="en-US" dirty="0"/>
              <a:t> =</a:t>
            </a:r>
            <a:br>
              <a:rPr lang="en-US" dirty="0"/>
            </a:br>
            <a:r>
              <a:rPr lang="en-US" dirty="0"/>
              <a:t>   </a:t>
            </a:r>
            <a:r>
              <a:rPr lang="en-US" dirty="0" err="1"/>
              <a:t>document.getElementsByClassName</a:t>
            </a:r>
            <a:r>
              <a:rPr lang="en-US" dirty="0"/>
              <a:t>(</a:t>
            </a:r>
            <a:r>
              <a:rPr lang="en-US" dirty="0" smtClean="0"/>
              <a:t>'special-image');</a:t>
            </a:r>
          </a:p>
          <a:p>
            <a:pPr fontAlgn="base"/>
            <a:r>
              <a:rPr lang="en-US" dirty="0"/>
              <a:t>Here, </a:t>
            </a:r>
            <a:r>
              <a:rPr lang="en-US" dirty="0" err="1"/>
              <a:t>specialImages</a:t>
            </a:r>
            <a:r>
              <a:rPr lang="en-US" dirty="0"/>
              <a:t> will be an array-like object that contains all of the images with the special-image class (and </a:t>
            </a:r>
            <a:r>
              <a:rPr lang="en-US" i="1" dirty="0"/>
              <a:t>not</a:t>
            </a:r>
            <a:r>
              <a:rPr lang="en-US" dirty="0"/>
              <a:t> the images who don’t have that class).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Easier way to find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/>
              <a:t>getElementsByTagName</a:t>
            </a:r>
            <a:r>
              <a:rPr lang="en-US" b="1" i="1" dirty="0" smtClean="0"/>
              <a:t>: </a:t>
            </a:r>
            <a:r>
              <a:rPr lang="en-US" dirty="0"/>
              <a:t>A lesser-used but still-important function for grabbing collections of elements is </a:t>
            </a:r>
            <a:r>
              <a:rPr lang="en-US" dirty="0" err="1"/>
              <a:t>getElementsByTagName</a:t>
            </a:r>
            <a:r>
              <a:rPr lang="en-US" dirty="0"/>
              <a:t>().  This function grabs all elements in the HTML that have a certain </a:t>
            </a:r>
            <a:r>
              <a:rPr lang="en-US" i="1" dirty="0"/>
              <a:t>tag</a:t>
            </a:r>
            <a:r>
              <a:rPr lang="en-US" dirty="0"/>
              <a:t> (e.g. &lt;a&gt;, &lt;li&gt;, &lt;</a:t>
            </a:r>
            <a:r>
              <a:rPr lang="en-US" dirty="0" err="1"/>
              <a:t>img</a:t>
            </a:r>
            <a:r>
              <a:rPr lang="en-US" dirty="0"/>
              <a:t>&gt;, etc</a:t>
            </a:r>
            <a:r>
              <a:rPr lang="en-US" dirty="0" smtClean="0"/>
              <a:t>.).</a:t>
            </a:r>
          </a:p>
          <a:p>
            <a:r>
              <a:rPr lang="en-US" dirty="0"/>
              <a:t>For example, if we had several images in the HTML as in the example above, we could grab </a:t>
            </a:r>
            <a:r>
              <a:rPr lang="en-US" i="1" dirty="0"/>
              <a:t>all</a:t>
            </a:r>
            <a:r>
              <a:rPr lang="en-US" dirty="0"/>
              <a:t> of them (both with and without the special-image class) as follows: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allImages</a:t>
            </a:r>
            <a:r>
              <a:rPr lang="en-US" dirty="0"/>
              <a:t> = </a:t>
            </a:r>
            <a:r>
              <a:rPr lang="en-US" dirty="0" err="1"/>
              <a:t>document.getElementsByTagName</a:t>
            </a:r>
            <a:r>
              <a:rPr lang="en-US" dirty="0"/>
              <a:t>('</a:t>
            </a:r>
            <a:r>
              <a:rPr lang="en-US" dirty="0" err="1"/>
              <a:t>img</a:t>
            </a:r>
            <a:r>
              <a:rPr lang="en-US"/>
              <a:t>');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4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Easier way to find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example, let’s say we have two lists in our HTML, set up like this</a:t>
            </a:r>
            <a:r>
              <a:rPr lang="en-US" dirty="0" smtClean="0"/>
              <a:t>:</a:t>
            </a:r>
          </a:p>
          <a:p>
            <a:pPr lvl="1"/>
            <a:r>
              <a:rPr lang="tr-TR" dirty="0"/>
              <a:t>&lt;</a:t>
            </a:r>
            <a:r>
              <a:rPr lang="tr-TR" dirty="0" err="1"/>
              <a:t>ul</a:t>
            </a:r>
            <a:r>
              <a:rPr lang="tr-TR" dirty="0"/>
              <a:t> </a:t>
            </a:r>
            <a:r>
              <a:rPr lang="tr-TR" dirty="0" err="1"/>
              <a:t>id</a:t>
            </a:r>
            <a:r>
              <a:rPr lang="tr-TR" dirty="0"/>
              <a:t>="</a:t>
            </a:r>
            <a:r>
              <a:rPr lang="tr-TR" dirty="0" err="1"/>
              <a:t>navbar-list</a:t>
            </a:r>
            <a:r>
              <a:rPr lang="tr-TR" dirty="0"/>
              <a:t>"&gt;</a:t>
            </a:r>
            <a:br>
              <a:rPr lang="tr-TR" dirty="0"/>
            </a:br>
            <a:r>
              <a:rPr lang="tr-TR" dirty="0"/>
              <a:t>   &lt;</a:t>
            </a:r>
            <a:r>
              <a:rPr lang="tr-TR" dirty="0" err="1"/>
              <a:t>li</a:t>
            </a:r>
            <a:r>
              <a:rPr lang="tr-TR" dirty="0"/>
              <a:t>&gt;...&lt;/</a:t>
            </a:r>
            <a:r>
              <a:rPr lang="tr-TR" dirty="0" err="1"/>
              <a:t>li</a:t>
            </a:r>
            <a:r>
              <a:rPr lang="tr-TR" dirty="0"/>
              <a:t>&gt;</a:t>
            </a:r>
            <a:br>
              <a:rPr lang="tr-TR" dirty="0"/>
            </a:br>
            <a:r>
              <a:rPr lang="tr-TR" dirty="0"/>
              <a:t>   &lt;</a:t>
            </a:r>
            <a:r>
              <a:rPr lang="tr-TR" dirty="0" err="1"/>
              <a:t>li</a:t>
            </a:r>
            <a:r>
              <a:rPr lang="tr-TR" dirty="0"/>
              <a:t>&gt;...&lt;/</a:t>
            </a:r>
            <a:r>
              <a:rPr lang="tr-TR" dirty="0" err="1"/>
              <a:t>li</a:t>
            </a:r>
            <a:r>
              <a:rPr lang="tr-TR" dirty="0"/>
              <a:t>&gt;</a:t>
            </a:r>
            <a:br>
              <a:rPr lang="tr-TR" dirty="0"/>
            </a:br>
            <a:r>
              <a:rPr lang="tr-TR" dirty="0"/>
              <a:t>   &lt;</a:t>
            </a:r>
            <a:r>
              <a:rPr lang="tr-TR" dirty="0" err="1"/>
              <a:t>li</a:t>
            </a:r>
            <a:r>
              <a:rPr lang="tr-TR" dirty="0"/>
              <a:t>&gt;...&lt;/</a:t>
            </a:r>
            <a:r>
              <a:rPr lang="tr-TR" dirty="0" err="1"/>
              <a:t>li</a:t>
            </a:r>
            <a:r>
              <a:rPr lang="tr-TR" dirty="0"/>
              <a:t>&gt;</a:t>
            </a:r>
            <a:br>
              <a:rPr lang="tr-TR" dirty="0"/>
            </a:br>
            <a:r>
              <a:rPr lang="tr-TR" dirty="0"/>
              <a:t>   &lt;</a:t>
            </a:r>
            <a:r>
              <a:rPr lang="tr-TR" dirty="0" err="1"/>
              <a:t>li</a:t>
            </a:r>
            <a:r>
              <a:rPr lang="tr-TR" dirty="0"/>
              <a:t>&gt;...&lt;/</a:t>
            </a:r>
            <a:r>
              <a:rPr lang="tr-TR" dirty="0" err="1"/>
              <a:t>li</a:t>
            </a:r>
            <a:r>
              <a:rPr lang="tr-TR" dirty="0"/>
              <a:t>&gt;</a:t>
            </a:r>
            <a:br>
              <a:rPr lang="tr-TR" dirty="0"/>
            </a:br>
            <a:r>
              <a:rPr lang="tr-TR" dirty="0"/>
              <a:t>&lt;/</a:t>
            </a:r>
            <a:r>
              <a:rPr lang="tr-TR" dirty="0" err="1"/>
              <a:t>ul</a:t>
            </a:r>
            <a:r>
              <a:rPr lang="tr-TR" dirty="0"/>
              <a:t>&gt;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>&lt;</a:t>
            </a:r>
            <a:r>
              <a:rPr lang="tr-TR" dirty="0" err="1"/>
              <a:t>ul</a:t>
            </a:r>
            <a:r>
              <a:rPr lang="tr-TR" dirty="0"/>
              <a:t>&gt;</a:t>
            </a:r>
            <a:br>
              <a:rPr lang="tr-TR" dirty="0"/>
            </a:br>
            <a:r>
              <a:rPr lang="tr-TR" dirty="0"/>
              <a:t>   &lt;</a:t>
            </a:r>
            <a:r>
              <a:rPr lang="tr-TR" dirty="0" err="1"/>
              <a:t>li</a:t>
            </a:r>
            <a:r>
              <a:rPr lang="tr-TR" dirty="0"/>
              <a:t>&gt;...&lt;/</a:t>
            </a:r>
            <a:r>
              <a:rPr lang="tr-TR" dirty="0" err="1"/>
              <a:t>li</a:t>
            </a:r>
            <a:r>
              <a:rPr lang="tr-TR" dirty="0"/>
              <a:t>&gt;</a:t>
            </a:r>
            <a:br>
              <a:rPr lang="tr-TR" dirty="0"/>
            </a:br>
            <a:r>
              <a:rPr lang="tr-TR" dirty="0"/>
              <a:t>   &lt;</a:t>
            </a:r>
            <a:r>
              <a:rPr lang="tr-TR" dirty="0" err="1"/>
              <a:t>li</a:t>
            </a:r>
            <a:r>
              <a:rPr lang="tr-TR" dirty="0"/>
              <a:t>&gt;...&lt;/</a:t>
            </a:r>
            <a:r>
              <a:rPr lang="tr-TR" dirty="0" err="1"/>
              <a:t>li</a:t>
            </a:r>
            <a:r>
              <a:rPr lang="tr-TR" dirty="0"/>
              <a:t>&gt;</a:t>
            </a:r>
            <a:br>
              <a:rPr lang="tr-TR" dirty="0"/>
            </a:br>
            <a:r>
              <a:rPr lang="tr-TR" dirty="0"/>
              <a:t>   &lt;</a:t>
            </a:r>
            <a:r>
              <a:rPr lang="tr-TR" dirty="0" err="1"/>
              <a:t>li</a:t>
            </a:r>
            <a:r>
              <a:rPr lang="tr-TR" dirty="0"/>
              <a:t>&gt;...&lt;/</a:t>
            </a:r>
            <a:r>
              <a:rPr lang="tr-TR" dirty="0" err="1"/>
              <a:t>li</a:t>
            </a:r>
            <a:r>
              <a:rPr lang="tr-TR" dirty="0"/>
              <a:t>&gt;</a:t>
            </a:r>
            <a:br>
              <a:rPr lang="tr-TR" dirty="0"/>
            </a:br>
            <a:r>
              <a:rPr lang="tr-TR" dirty="0"/>
              <a:t>   &lt;</a:t>
            </a:r>
            <a:r>
              <a:rPr lang="tr-TR" dirty="0" err="1"/>
              <a:t>li</a:t>
            </a:r>
            <a:r>
              <a:rPr lang="tr-TR" dirty="0"/>
              <a:t>&gt;...&lt;/</a:t>
            </a:r>
            <a:r>
              <a:rPr lang="tr-TR" dirty="0" err="1"/>
              <a:t>li</a:t>
            </a:r>
            <a:r>
              <a:rPr lang="tr-TR" dirty="0"/>
              <a:t>&gt;</a:t>
            </a:r>
            <a:br>
              <a:rPr lang="tr-TR" dirty="0"/>
            </a:br>
            <a:r>
              <a:rPr lang="tr-TR" dirty="0"/>
              <a:t>&lt;/</a:t>
            </a:r>
            <a:r>
              <a:rPr lang="tr-TR" dirty="0" err="1"/>
              <a:t>ul</a:t>
            </a:r>
            <a:r>
              <a:rPr lang="tr-TR" dirty="0" smtClean="0"/>
              <a:t>&gt;</a:t>
            </a:r>
          </a:p>
          <a:p>
            <a:r>
              <a:rPr lang="tr-TR" dirty="0" smtClean="0"/>
              <a:t>How can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select</a:t>
            </a:r>
            <a:r>
              <a:rPr lang="tr-TR" dirty="0" smtClean="0"/>
              <a:t>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set of &lt;</a:t>
            </a:r>
            <a:r>
              <a:rPr lang="tr-TR" dirty="0" err="1" smtClean="0"/>
              <a:t>li</a:t>
            </a:r>
            <a:r>
              <a:rPr lang="tr-TR" dirty="0" smtClean="0"/>
              <a:t>&gt; </a:t>
            </a:r>
            <a:r>
              <a:rPr lang="tr-TR" dirty="0" err="1" smtClean="0"/>
              <a:t>elements</a:t>
            </a:r>
            <a:r>
              <a:rPr lang="tr-TR" dirty="0" smtClean="0"/>
              <a:t>?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1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Easier way to find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736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Sometimes, we need to select elements in such a way that is too complex to represent using a single ID, class, or tag.  For these situations, JS provides us with two functions, </a:t>
            </a:r>
            <a:r>
              <a:rPr lang="en-US" dirty="0" err="1"/>
              <a:t>querySelector</a:t>
            </a:r>
            <a:r>
              <a:rPr lang="en-US" dirty="0"/>
              <a:t>() and </a:t>
            </a:r>
            <a:r>
              <a:rPr lang="en-US" dirty="0" err="1"/>
              <a:t>querySelectorAll</a:t>
            </a:r>
            <a:r>
              <a:rPr lang="en-US" dirty="0"/>
              <a:t>(), that allow us to select elements using arbitrary CSS-like selectors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querySelector</a:t>
            </a:r>
            <a:r>
              <a:rPr lang="en-US" dirty="0"/>
              <a:t>() selects the first element matching the specified selector, while </a:t>
            </a:r>
            <a:r>
              <a:rPr lang="en-US" dirty="0" err="1"/>
              <a:t>querySelectorAll</a:t>
            </a:r>
            <a:r>
              <a:rPr lang="en-US" dirty="0"/>
              <a:t>() selects all matching elements</a:t>
            </a:r>
            <a:r>
              <a:rPr lang="en-US" dirty="0" smtClean="0"/>
              <a:t>.</a:t>
            </a:r>
          </a:p>
          <a:p>
            <a:r>
              <a:rPr lang="en-US" dirty="0"/>
              <a:t>In this case, we can use </a:t>
            </a:r>
            <a:r>
              <a:rPr lang="en-US" dirty="0" err="1"/>
              <a:t>querySelectorAll</a:t>
            </a:r>
            <a:r>
              <a:rPr lang="en-US" dirty="0"/>
              <a:t>() to give us </a:t>
            </a:r>
            <a:r>
              <a:rPr lang="en-US" i="1" dirty="0"/>
              <a:t>only</a:t>
            </a:r>
            <a:r>
              <a:rPr lang="en-US" dirty="0"/>
              <a:t> the &lt;li&gt; elements that are descendants of the </a:t>
            </a:r>
            <a:r>
              <a:rPr lang="en-US" dirty="0" err="1"/>
              <a:t>navbar</a:t>
            </a:r>
            <a:r>
              <a:rPr lang="en-US" dirty="0"/>
              <a:t>-list: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navbarItems</a:t>
            </a:r>
            <a:r>
              <a:rPr lang="en-US" dirty="0"/>
              <a:t> =</a:t>
            </a:r>
            <a:br>
              <a:rPr lang="en-US" dirty="0"/>
            </a:br>
            <a:r>
              <a:rPr lang="en-US" dirty="0"/>
              <a:t>   </a:t>
            </a:r>
            <a:r>
              <a:rPr lang="en-US" dirty="0" err="1"/>
              <a:t>document.querySelectorAll</a:t>
            </a:r>
            <a:r>
              <a:rPr lang="en-US" dirty="0"/>
              <a:t>('#</a:t>
            </a:r>
            <a:r>
              <a:rPr lang="en-US" dirty="0" err="1"/>
              <a:t>navbar</a:t>
            </a:r>
            <a:r>
              <a:rPr lang="en-US" dirty="0"/>
              <a:t>-list li');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57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other way of getting the first set of&lt;li&gt;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navbarList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navbar</a:t>
            </a:r>
            <a:r>
              <a:rPr lang="en-US" dirty="0"/>
              <a:t>-list');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navbarItems</a:t>
            </a:r>
            <a:r>
              <a:rPr lang="en-US" dirty="0"/>
              <a:t> = </a:t>
            </a:r>
            <a:r>
              <a:rPr lang="en-US" dirty="0" err="1"/>
              <a:t>navbarList.getElementsByTagName</a:t>
            </a:r>
            <a:r>
              <a:rPr lang="en-US" dirty="0"/>
              <a:t>('li');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6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You can imagine an HTML document as a nested set of boxes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Tags such as &lt;body&gt; and &lt;/body&gt; enclose other tags, which in turn contain other tags or text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structure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264211" cy="359931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 </a:t>
            </a:r>
            <a:r>
              <a:rPr lang="en-US" dirty="0"/>
              <a:t>html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html&gt;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head&gt;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title&gt;My </a:t>
            </a:r>
            <a:r>
              <a:rPr lang="en-US" dirty="0" smtClean="0"/>
              <a:t>home page</a:t>
            </a:r>
            <a:r>
              <a:rPr lang="en-US" dirty="0"/>
              <a:t>&lt;/title&gt;  </a:t>
            </a:r>
            <a:r>
              <a:rPr lang="en-US" dirty="0" smtClean="0"/>
              <a:t>&lt;/</a:t>
            </a:r>
            <a:r>
              <a:rPr lang="en-US" dirty="0"/>
              <a:t>head&gt;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body&gt;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h1&gt;My home page&lt;/h1&gt;    </a:t>
            </a:r>
            <a:r>
              <a:rPr lang="en-US" dirty="0" smtClean="0"/>
              <a:t>	&lt;</a:t>
            </a:r>
            <a:r>
              <a:rPr lang="en-US" dirty="0"/>
              <a:t>p&gt;Hello, I am </a:t>
            </a:r>
            <a:r>
              <a:rPr lang="en-US" dirty="0" err="1"/>
              <a:t>Marijn</a:t>
            </a:r>
            <a:r>
              <a:rPr lang="en-US" dirty="0"/>
              <a:t> and this is my </a:t>
            </a:r>
            <a:r>
              <a:rPr lang="en-US" dirty="0" smtClean="0"/>
              <a:t>	home </a:t>
            </a:r>
            <a:r>
              <a:rPr lang="en-US" dirty="0"/>
              <a:t>page.&lt;/p&gt;    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p&gt;I also wrote a book! Read it   </a:t>
            </a:r>
            <a:r>
              <a:rPr lang="en-US" dirty="0" smtClean="0"/>
              <a:t>	&lt;</a:t>
            </a:r>
            <a:r>
              <a:rPr lang="en-US" dirty="0" err="1" smtClean="0"/>
              <a:t>ahref</a:t>
            </a:r>
            <a:r>
              <a:rPr lang="en-US" dirty="0"/>
              <a:t>="http://</a:t>
            </a:r>
            <a:r>
              <a:rPr lang="en-US" dirty="0" err="1" smtClean="0"/>
              <a:t>eloquentjavascript.n</a:t>
            </a:r>
            <a:r>
              <a:rPr lang="en-US" dirty="0" smtClean="0"/>
              <a:t>	et</a:t>
            </a:r>
            <a:r>
              <a:rPr lang="en-US" dirty="0"/>
              <a:t>"&gt;here&lt;/a&gt;.&lt;/p&gt;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273" y="1977525"/>
            <a:ext cx="4568727" cy="488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DOM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One of the most powerful things we can do with JS is access and manipulate the DOM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JS provides a number of mechanisms for working with the DOM, and there are two principal classes we want to be aware of when working with the DOM:</a:t>
            </a:r>
          </a:p>
          <a:p>
            <a:pPr lvl="1" fontAlgn="base"/>
            <a:r>
              <a:rPr lang="en-US" b="1" dirty="0"/>
              <a:t>Node</a:t>
            </a:r>
            <a:r>
              <a:rPr lang="en-US" dirty="0"/>
              <a:t> – a generic node in the DOM tree</a:t>
            </a:r>
          </a:p>
          <a:p>
            <a:pPr lvl="2" fontAlgn="base"/>
            <a:r>
              <a:rPr lang="en-US" dirty="0"/>
              <a:t>This includes nodes representing text and other things</a:t>
            </a:r>
          </a:p>
          <a:p>
            <a:pPr lvl="1" fontAlgn="base"/>
            <a:r>
              <a:rPr lang="en-US" b="1" dirty="0"/>
              <a:t>Element</a:t>
            </a:r>
            <a:r>
              <a:rPr lang="en-US" dirty="0"/>
              <a:t> – a node in the DOM tree specifically representing an HTML element</a:t>
            </a:r>
          </a:p>
          <a:p>
            <a:pPr lvl="2" fontAlgn="base"/>
            <a:r>
              <a:rPr lang="en-US" dirty="0"/>
              <a:t>Element inherits from Node.</a:t>
            </a:r>
          </a:p>
          <a:p>
            <a:r>
              <a:rPr lang="en-US" dirty="0"/>
              <a:t>There are also several subclasses of Element that represent specialized HTML elements, like links, images, input fields,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Right off the bat, the document object has two properties that we can use to jump into the DOM:</a:t>
            </a:r>
          </a:p>
          <a:p>
            <a:pPr lvl="1" fontAlgn="base"/>
            <a:r>
              <a:rPr lang="en-US" b="1" dirty="0" err="1"/>
              <a:t>document.documentElement</a:t>
            </a:r>
            <a:r>
              <a:rPr lang="en-US" dirty="0"/>
              <a:t> – gives access to the &lt;html&gt; element.</a:t>
            </a:r>
          </a:p>
          <a:p>
            <a:pPr lvl="1"/>
            <a:r>
              <a:rPr lang="en-US" b="1" dirty="0" err="1"/>
              <a:t>document.body</a:t>
            </a:r>
            <a:r>
              <a:rPr lang="en-US" dirty="0"/>
              <a:t> – gives access to the &lt;body&gt; element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Once we have hold of a particular node (like </a:t>
            </a:r>
            <a:r>
              <a:rPr lang="en-US" dirty="0" err="1"/>
              <a:t>document.body</a:t>
            </a:r>
            <a:r>
              <a:rPr lang="en-US" dirty="0"/>
              <a:t>), it gives us several properties that we can use to jump to adjacent nodes in the DOM:</a:t>
            </a:r>
          </a:p>
          <a:p>
            <a:pPr lvl="1" fontAlgn="base"/>
            <a:r>
              <a:rPr lang="en-US" b="1" dirty="0" err="1"/>
              <a:t>childNodes</a:t>
            </a:r>
            <a:r>
              <a:rPr lang="en-US" dirty="0"/>
              <a:t> – an array of all of a Node’s child Nodes</a:t>
            </a:r>
          </a:p>
          <a:p>
            <a:pPr lvl="1" fontAlgn="base"/>
            <a:r>
              <a:rPr lang="en-US" b="1" dirty="0" err="1"/>
              <a:t>firstChild</a:t>
            </a:r>
            <a:r>
              <a:rPr lang="en-US" dirty="0"/>
              <a:t> – a Node’s first child Node</a:t>
            </a:r>
          </a:p>
          <a:p>
            <a:pPr lvl="1" fontAlgn="base"/>
            <a:r>
              <a:rPr lang="en-US" b="1" dirty="0" err="1"/>
              <a:t>lastChild</a:t>
            </a:r>
            <a:r>
              <a:rPr lang="en-US" dirty="0"/>
              <a:t> – a Node’s last child Node</a:t>
            </a:r>
          </a:p>
          <a:p>
            <a:pPr lvl="1" fontAlgn="base"/>
            <a:r>
              <a:rPr lang="en-US" b="1" dirty="0" err="1"/>
              <a:t>nextSibling</a:t>
            </a:r>
            <a:r>
              <a:rPr lang="en-US" dirty="0"/>
              <a:t> – a Node’s next sibling Node</a:t>
            </a:r>
          </a:p>
          <a:p>
            <a:pPr lvl="1" fontAlgn="base"/>
            <a:r>
              <a:rPr lang="en-US" b="1" dirty="0" err="1"/>
              <a:t>previousSibling</a:t>
            </a:r>
            <a:r>
              <a:rPr lang="en-US" dirty="0"/>
              <a:t> – a Node’s previous sibling Node</a:t>
            </a:r>
          </a:p>
          <a:p>
            <a:pPr lvl="1"/>
            <a:r>
              <a:rPr lang="en-US" b="1" dirty="0" err="1"/>
              <a:t>parentNode</a:t>
            </a:r>
            <a:r>
              <a:rPr lang="en-US" dirty="0"/>
              <a:t> – a Node’s parent Node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7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10552122" cy="3599316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DOM nodes contain a wealth of links to other nearby nodes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The following diagram illustrates </a:t>
            </a:r>
            <a:r>
              <a:rPr lang="en-US" dirty="0" smtClean="0"/>
              <a:t>these</a:t>
            </a:r>
          </a:p>
          <a:p>
            <a:pPr fontAlgn="base"/>
            <a:r>
              <a:rPr lang="en-US" dirty="0" smtClean="0"/>
              <a:t>Each node </a:t>
            </a:r>
            <a:r>
              <a:rPr lang="en-US" dirty="0" smtClean="0"/>
              <a:t>will have all of these </a:t>
            </a:r>
          </a:p>
          <a:p>
            <a:pPr marL="0" indent="0" fontAlgn="base">
              <a:buNone/>
            </a:pPr>
            <a:r>
              <a:rPr lang="en-US" dirty="0" smtClean="0"/>
              <a:t>properties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31149" y="2205493"/>
            <a:ext cx="5420934" cy="3848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255" y="2801853"/>
            <a:ext cx="4818945" cy="405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Easier </a:t>
            </a:r>
            <a:r>
              <a:rPr lang="en-US" dirty="0"/>
              <a:t>way to find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JS provides us a set of functions that makes it much easier to find specific nodes in the DOM based on different HTML attributes (e.g. class or ID) of those elements.  We’ll look at 5 of these </a:t>
            </a:r>
            <a:r>
              <a:rPr lang="en-US" dirty="0" smtClean="0"/>
              <a:t>functions.</a:t>
            </a:r>
          </a:p>
          <a:p>
            <a:pPr fontAlgn="base"/>
            <a:r>
              <a:rPr lang="en-US" dirty="0"/>
              <a:t>To use all of the functions we’ll explore here, we need some node as a starting point, since each of the functions finds nodes that are </a:t>
            </a:r>
            <a:r>
              <a:rPr lang="en-US" i="1" dirty="0"/>
              <a:t>descendants</a:t>
            </a:r>
            <a:r>
              <a:rPr lang="en-US" dirty="0"/>
              <a:t> of a particular node.  Often, we’ll use the document node as the starting point from which to call these functions, since </a:t>
            </a:r>
            <a:r>
              <a:rPr lang="en-US" i="1" dirty="0"/>
              <a:t>all</a:t>
            </a:r>
            <a:r>
              <a:rPr lang="en-US" dirty="0"/>
              <a:t> nodes are descendants of document.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24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Easier way to find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i="1" dirty="0" err="1" smtClean="0"/>
              <a:t>getElementById</a:t>
            </a:r>
            <a:r>
              <a:rPr lang="en-US" b="1" i="1" dirty="0" smtClean="0"/>
              <a:t>(): </a:t>
            </a:r>
            <a:r>
              <a:rPr lang="en-US" dirty="0" smtClean="0"/>
              <a:t>The </a:t>
            </a:r>
            <a:r>
              <a:rPr lang="en-US" dirty="0"/>
              <a:t>first function we’ll look at is </a:t>
            </a:r>
            <a:r>
              <a:rPr lang="en-US" dirty="0" err="1"/>
              <a:t>getElementById</a:t>
            </a:r>
            <a:r>
              <a:rPr lang="en-US" dirty="0"/>
              <a:t>(), which allows us to find any single node in the DOM based on the id attribute assigned to it in the HTML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For example, let’s say we had HTML that contained this element:</a:t>
            </a:r>
            <a:br>
              <a:rPr lang="en-US" dirty="0"/>
            </a:br>
            <a:r>
              <a:rPr lang="en-US" dirty="0" smtClean="0"/>
              <a:t>	&lt;</a:t>
            </a:r>
            <a:r>
              <a:rPr lang="en-US" dirty="0"/>
              <a:t>button id="my-button"&gt;Click me!&lt;/button&gt;</a:t>
            </a:r>
          </a:p>
          <a:p>
            <a:r>
              <a:rPr lang="en-US" dirty="0"/>
              <a:t>We could access that button in the JS like this: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myButton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('my-button');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Easier way to find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err="1" smtClean="0"/>
              <a:t>getElementByClassName</a:t>
            </a:r>
            <a:r>
              <a:rPr lang="en-US" i="1" dirty="0" smtClean="0"/>
              <a:t>: </a:t>
            </a:r>
            <a:r>
              <a:rPr lang="en-US" dirty="0"/>
              <a:t>Another important function for accessing arbitrary elements in the DOM is </a:t>
            </a:r>
            <a:r>
              <a:rPr lang="en-US" dirty="0" err="1"/>
              <a:t>getElementsByClassName</a:t>
            </a:r>
            <a:r>
              <a:rPr lang="en-US" dirty="0"/>
              <a:t>(), which allows us to find </a:t>
            </a:r>
            <a:r>
              <a:rPr lang="en-US" i="1" dirty="0"/>
              <a:t>all</a:t>
            </a:r>
            <a:r>
              <a:rPr lang="en-US" dirty="0"/>
              <a:t> nodes in the DOM that have a specified class </a:t>
            </a:r>
            <a:r>
              <a:rPr lang="en-US" dirty="0" smtClean="0"/>
              <a:t>value.</a:t>
            </a:r>
          </a:p>
          <a:p>
            <a:r>
              <a:rPr lang="en-US" dirty="0"/>
              <a:t>For example, let’s say we have several images in our HTML, some of which have a given class and some of which do not, something like this: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class="special-image" </a:t>
            </a:r>
            <a:r>
              <a:rPr lang="en-US" dirty="0" err="1"/>
              <a:t>src</a:t>
            </a:r>
            <a:r>
              <a:rPr lang="en-US" dirty="0"/>
              <a:t>="..." 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="..." 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class="special-image" </a:t>
            </a:r>
            <a:r>
              <a:rPr lang="en-US" dirty="0" err="1"/>
              <a:t>src</a:t>
            </a:r>
            <a:r>
              <a:rPr lang="en-US" dirty="0"/>
              <a:t>="..." 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="..." /&gt;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017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2263</TotalTime>
  <Words>590</Words>
  <Application>Microsoft Macintosh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Trebuchet MS</vt:lpstr>
      <vt:lpstr>Arial</vt:lpstr>
      <vt:lpstr>Berlin</vt:lpstr>
      <vt:lpstr>DOM</vt:lpstr>
      <vt:lpstr>Document structure</vt:lpstr>
      <vt:lpstr>Document structure - example</vt:lpstr>
      <vt:lpstr>JavaScript – DOM manipulation</vt:lpstr>
      <vt:lpstr>DOM manipulation</vt:lpstr>
      <vt:lpstr>DOM manipulation</vt:lpstr>
      <vt:lpstr>Easier way to find elements</vt:lpstr>
      <vt:lpstr>Easier way to find elements</vt:lpstr>
      <vt:lpstr>Easier way to find elements</vt:lpstr>
      <vt:lpstr>Easier way to find elements</vt:lpstr>
      <vt:lpstr>Easier way to find elements</vt:lpstr>
      <vt:lpstr>Easier way to find elements</vt:lpstr>
      <vt:lpstr>Easier way to find elements</vt:lpstr>
      <vt:lpstr>Any other way of getting the first set of&lt;li&gt;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layouts</dc:title>
  <dc:creator>Virajitha Karnatapu</dc:creator>
  <cp:lastModifiedBy>Virajitha Karnatapu</cp:lastModifiedBy>
  <cp:revision>36</cp:revision>
  <dcterms:created xsi:type="dcterms:W3CDTF">2018-06-29T05:51:30Z</dcterms:created>
  <dcterms:modified xsi:type="dcterms:W3CDTF">2018-07-18T18:58:59Z</dcterms:modified>
</cp:coreProperties>
</file>