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78" r:id="rId2"/>
    <p:sldId id="266" r:id="rId3"/>
    <p:sldId id="257" r:id="rId4"/>
    <p:sldId id="258" r:id="rId5"/>
    <p:sldId id="279" r:id="rId6"/>
    <p:sldId id="280" r:id="rId7"/>
    <p:sldId id="26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580"/>
  </p:normalViewPr>
  <p:slideViewPr>
    <p:cSldViewPr snapToGrid="0" snapToObjects="1">
      <p:cViewPr varScale="1">
        <p:scale>
          <a:sx n="119" d="100"/>
          <a:sy n="11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4261E-2A89-DE4E-B344-AD2D3D965489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D547-E10F-FA45-9B25-682E4FBD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types creating an object. These are called object literals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var</a:t>
            </a:r>
            <a:r>
              <a:rPr lang="en-US" dirty="0" smtClean="0"/>
              <a:t> p = { }; </a:t>
            </a:r>
            <a:r>
              <a:rPr lang="en-US" dirty="0" err="1" smtClean="0"/>
              <a:t>p.prop</a:t>
            </a:r>
            <a:r>
              <a:rPr lang="en-US" dirty="0" smtClean="0"/>
              <a:t> = “val1”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var</a:t>
            </a:r>
            <a:r>
              <a:rPr lang="en-US" dirty="0" smtClean="0"/>
              <a:t> p = { prop: ”val1” };</a:t>
            </a:r>
            <a:endParaRPr lang="en-US" dirty="0"/>
          </a:p>
          <a:p>
            <a:r>
              <a:rPr lang="en-US" dirty="0" smtClean="0"/>
              <a:t>We also have another method.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create a constructor function and then instantiate an object invoking that function in conjunction with the </a:t>
            </a:r>
            <a:r>
              <a:rPr lang="en-US" dirty="0" smtClean="0"/>
              <a:t>”</a:t>
            </a:r>
            <a:r>
              <a:rPr lang="en-US" b="1" dirty="0" err="1" smtClean="0"/>
              <a:t>new</a:t>
            </a:r>
            <a:r>
              <a:rPr lang="en-US" dirty="0" err="1" smtClean="0"/>
              <a:t>”operator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with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process has two steps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object type by writing a constructor function. There is a strong convention, with good reason, to use a capital initial letter.</a:t>
            </a:r>
          </a:p>
          <a:p>
            <a:pPr lvl="1"/>
            <a:r>
              <a:rPr lang="en-US" dirty="0"/>
              <a:t>Create an instance of the object with new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our assignment-2 question.</a:t>
            </a:r>
          </a:p>
          <a:p>
            <a:pPr lvl="1"/>
            <a:r>
              <a:rPr lang="en-US" dirty="0" smtClean="0"/>
              <a:t>Automobile() – constructor function</a:t>
            </a:r>
          </a:p>
          <a:p>
            <a:pPr lvl="1"/>
            <a:r>
              <a:rPr lang="en-US" dirty="0"/>
              <a:t>new Automobile(1995, "Honda", "Accord", "Sedan</a:t>
            </a:r>
            <a:r>
              <a:rPr lang="en-US" dirty="0" smtClean="0"/>
              <a:t>") is instance of the object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should I chose?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Initialize by using a function</a:t>
            </a:r>
            <a:r>
              <a:rPr lang="en-US" dirty="0"/>
              <a:t> if you want to create several similar objects. In </a:t>
            </a:r>
            <a:r>
              <a:rPr lang="en-US" dirty="0" smtClean="0"/>
              <a:t>our </a:t>
            </a:r>
            <a:r>
              <a:rPr lang="en-US" dirty="0"/>
              <a:t>example, </a:t>
            </a:r>
            <a:r>
              <a:rPr lang="en-US" dirty="0" smtClean="0"/>
              <a:t>Automobile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is called the </a:t>
            </a:r>
            <a:r>
              <a:rPr lang="en-US" i="1" dirty="0"/>
              <a:t>constructor function</a:t>
            </a:r>
            <a:r>
              <a:rPr lang="en-US" dirty="0"/>
              <a:t>. This is similar to </a:t>
            </a:r>
            <a:r>
              <a:rPr lang="en-US" i="1" dirty="0"/>
              <a:t>classes</a:t>
            </a:r>
            <a:r>
              <a:rPr lang="en-US" dirty="0"/>
              <a:t> in other OO languages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dirty="0" smtClean="0"/>
              <a:t>object literals</a:t>
            </a:r>
            <a:r>
              <a:rPr lang="en-US" dirty="0"/>
              <a:t> if you only need </a:t>
            </a:r>
            <a:r>
              <a:rPr lang="en-US" i="1" dirty="0"/>
              <a:t>one object</a:t>
            </a:r>
            <a:r>
              <a:rPr lang="en-US" dirty="0"/>
              <a:t> of a </a:t>
            </a:r>
            <a:r>
              <a:rPr lang="en-US" dirty="0" smtClean="0"/>
              <a:t>kind.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When we use a constructor function, for each object we create, we get a new copy of that constructor function with the values of that object.</a:t>
            </a:r>
          </a:p>
          <a:p>
            <a:pPr>
              <a:defRPr/>
            </a:pPr>
            <a:r>
              <a:rPr lang="en-US" dirty="0" smtClean="0"/>
              <a:t>If we have a Person constructor function, and we have create two objects using that. Then they will be created like this.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1" y="4284084"/>
            <a:ext cx="539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If we have a function as a member of that object as in the example below.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unction Person(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this.firstName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firstName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this.getFullName</a:t>
            </a:r>
            <a:r>
              <a:rPr lang="en-US" dirty="0" smtClean="0"/>
              <a:t> = function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 smtClean="0"/>
              <a:t>		return </a:t>
            </a:r>
            <a:r>
              <a:rPr lang="en-US" dirty="0" err="1"/>
              <a:t>this.firstName</a:t>
            </a:r>
            <a:r>
              <a:rPr lang="en-US" dirty="0"/>
              <a:t> + " " +</a:t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dirty="0" err="1" smtClean="0"/>
              <a:t>this.lastName</a:t>
            </a:r>
            <a:r>
              <a:rPr lang="en-US" dirty="0" smtClean="0"/>
              <a:t>;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getFullName</a:t>
            </a:r>
            <a:r>
              <a:rPr lang="en-US" dirty="0" smtClean="0"/>
              <a:t>() which is a function will be the same for any number of objects that we create. </a:t>
            </a:r>
          </a:p>
          <a:p>
            <a:pPr>
              <a:defRPr/>
            </a:pPr>
            <a:r>
              <a:rPr lang="en-US" dirty="0" smtClean="0"/>
              <a:t>So we are just having redundant copies of the same function.</a:t>
            </a:r>
          </a:p>
          <a:p>
            <a:pPr>
              <a:defRPr/>
            </a:pPr>
            <a:r>
              <a:rPr lang="en-US" dirty="0" smtClean="0"/>
              <a:t>This is where we have prototypes of great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4301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hackernoon.com</a:t>
            </a:r>
            <a:r>
              <a:rPr lang="en-US" sz="1100" dirty="0"/>
              <a:t>/prototypes-in-javascript-5bba2990e04b</a:t>
            </a:r>
          </a:p>
        </p:txBody>
      </p:sp>
    </p:spTree>
    <p:extLst>
      <p:ext uri="{BB962C8B-B14F-4D97-AF65-F5344CB8AC3E}">
        <p14:creationId xmlns:p14="http://schemas.microsoft.com/office/powerpoint/2010/main" val="1979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When a function is created in JS, JS engine adds a </a:t>
            </a:r>
            <a:r>
              <a:rPr lang="en-US" i="1" dirty="0" smtClean="0"/>
              <a:t>prototype </a:t>
            </a:r>
            <a:r>
              <a:rPr lang="en-US" dirty="0" smtClean="0"/>
              <a:t>property to the function. This prototype property is </a:t>
            </a:r>
            <a:r>
              <a:rPr lang="en-US" dirty="0"/>
              <a:t>an object (called as prototype object) has a </a:t>
            </a:r>
            <a:r>
              <a:rPr lang="en-US" i="1" dirty="0"/>
              <a:t>constructor</a:t>
            </a:r>
            <a:r>
              <a:rPr lang="en-US" dirty="0"/>
              <a:t> property by default. </a:t>
            </a:r>
            <a:r>
              <a:rPr lang="en-US" i="1" dirty="0"/>
              <a:t>constructor</a:t>
            </a:r>
            <a:r>
              <a:rPr lang="en-US" dirty="0"/>
              <a:t> property points back to the function on which </a:t>
            </a:r>
            <a:r>
              <a:rPr lang="en-US" i="1" dirty="0"/>
              <a:t>prototype object</a:t>
            </a:r>
            <a:r>
              <a:rPr lang="en-US" dirty="0"/>
              <a:t> is a property. We can access the function’s prototype property using the syntax </a:t>
            </a:r>
            <a:r>
              <a:rPr lang="en-US" i="1" dirty="0" err="1"/>
              <a:t>functionName.prototype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71" y="4386730"/>
            <a:ext cx="7442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modify the code above using prototype as below.</a:t>
            </a:r>
          </a:p>
          <a:p>
            <a:endParaRPr lang="en-US" dirty="0"/>
          </a:p>
          <a:p>
            <a:r>
              <a:rPr lang="en-US" dirty="0" err="1" smtClean="0"/>
              <a:t>Person.prototype.getFullName</a:t>
            </a:r>
            <a:r>
              <a:rPr lang="en-US" dirty="0" smtClean="0"/>
              <a:t> = function () {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this.firstName</a:t>
            </a:r>
            <a:r>
              <a:rPr lang="en-US" dirty="0"/>
              <a:t> + " " +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this.lastName</a:t>
            </a:r>
            <a:r>
              <a:rPr lang="en-US" dirty="0"/>
              <a:t>;	</a:t>
            </a:r>
            <a:br>
              <a:rPr lang="en-US" dirty="0"/>
            </a:b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This will only create one copy of the function, But we get same </a:t>
            </a:r>
            <a:r>
              <a:rPr lang="en-US" dirty="0" err="1" smtClean="0"/>
              <a:t>behaviour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9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3959</TotalTime>
  <Words>302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Trebuchet MS</vt:lpstr>
      <vt:lpstr>Arial</vt:lpstr>
      <vt:lpstr>Berlin</vt:lpstr>
      <vt:lpstr>Objects</vt:lpstr>
      <vt:lpstr>Creating object with constructor</vt:lpstr>
      <vt:lpstr>Which way should I chose?</vt:lpstr>
      <vt:lpstr>prototype</vt:lpstr>
      <vt:lpstr>Prototype contd..</vt:lpstr>
      <vt:lpstr>Prototype contd…</vt:lpstr>
      <vt:lpstr>Prototype</vt:lpstr>
      <vt:lpstr>Prototype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64</cp:revision>
  <dcterms:created xsi:type="dcterms:W3CDTF">2018-06-29T05:51:30Z</dcterms:created>
  <dcterms:modified xsi:type="dcterms:W3CDTF">2018-07-17T18:58:13Z</dcterms:modified>
</cp:coreProperties>
</file>