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81" r:id="rId2"/>
    <p:sldId id="278" r:id="rId3"/>
    <p:sldId id="266" r:id="rId4"/>
    <p:sldId id="257" r:id="rId5"/>
    <p:sldId id="258" r:id="rId6"/>
    <p:sldId id="279" r:id="rId7"/>
    <p:sldId id="280" r:id="rId8"/>
    <p:sldId id="260" r:id="rId9"/>
    <p:sldId id="27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/>
    <p:restoredTop sz="94580"/>
  </p:normalViewPr>
  <p:slideViewPr>
    <p:cSldViewPr snapToGrid="0" snapToObjects="1">
      <p:cViewPr varScale="1">
        <p:scale>
          <a:sx n="119" d="100"/>
          <a:sy n="119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4261E-2A89-DE4E-B344-AD2D3D965489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9D547-E10F-FA45-9B25-682E4FBD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assignment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9D547-E10F-FA45-9B25-682E4FBD8D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8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18A1-5D8D-9447-BA6B-DDD76E9DB4A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have two parts.</a:t>
            </a:r>
          </a:p>
          <a:p>
            <a:pPr lvl="1"/>
            <a:r>
              <a:rPr lang="en-US" dirty="0" smtClean="0"/>
              <a:t>Project proposal – due on 23</a:t>
            </a:r>
            <a:r>
              <a:rPr lang="en-US" baseline="30000" dirty="0" smtClean="0"/>
              <a:t>rd</a:t>
            </a:r>
            <a:r>
              <a:rPr lang="en-US" dirty="0" smtClean="0"/>
              <a:t> July.</a:t>
            </a:r>
          </a:p>
          <a:p>
            <a:pPr lvl="1"/>
            <a:r>
              <a:rPr lang="en-US" dirty="0" smtClean="0"/>
              <a:t>Project final product</a:t>
            </a:r>
          </a:p>
          <a:p>
            <a:r>
              <a:rPr lang="en-US" dirty="0" smtClean="0"/>
              <a:t>Project proposal:</a:t>
            </a:r>
          </a:p>
          <a:p>
            <a:r>
              <a:rPr lang="en-US" dirty="0"/>
              <a:t>For this assignment, you have to submit a one-page pdf with the following information.</a:t>
            </a:r>
          </a:p>
          <a:p>
            <a:r>
              <a:rPr lang="en-US" dirty="0"/>
              <a:t>Your team members details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ONID or Email</a:t>
            </a:r>
          </a:p>
          <a:p>
            <a:r>
              <a:rPr lang="en-US" dirty="0"/>
              <a:t>Describe your project idea and elaborate what are the features of your project.</a:t>
            </a:r>
          </a:p>
          <a:p>
            <a:r>
              <a:rPr lang="en-US" dirty="0"/>
              <a:t>Describe how you are going to meet the requirements of the project.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8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var</a:t>
            </a:r>
            <a:r>
              <a:rPr lang="en-US" dirty="0"/>
              <a:t> person1 = { name: 'Chris', greeting: function() { 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/>
              <a:t>'Hi! I\'m ' + </a:t>
            </a:r>
            <a:r>
              <a:rPr lang="en-US" dirty="0" err="1"/>
              <a:t>this.name</a:t>
            </a:r>
            <a:r>
              <a:rPr lang="en-US" dirty="0"/>
              <a:t> + '.'); } } 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person2 = { name: 'Brian', greeting: function() { 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/>
              <a:t>'Hi! I\'m ' + </a:t>
            </a:r>
            <a:r>
              <a:rPr lang="en-US" dirty="0" err="1"/>
              <a:t>this.name</a:t>
            </a:r>
            <a:r>
              <a:rPr lang="en-US" dirty="0"/>
              <a:t> + '.'); }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a collection of related data and/or functionality (which usually consists of several variables and functions — which are called properties and methods when they are inside objects</a:t>
            </a:r>
            <a:r>
              <a:rPr lang="en-US" dirty="0" smtClean="0"/>
              <a:t>.)</a:t>
            </a:r>
          </a:p>
          <a:p>
            <a:r>
              <a:rPr lang="en-US" dirty="0" smtClean="0"/>
              <a:t>Creating object in JS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/>
              <a:t>var</a:t>
            </a:r>
            <a:r>
              <a:rPr lang="en-US" dirty="0"/>
              <a:t> person = </a:t>
            </a:r>
            <a:r>
              <a:rPr lang="en-US" dirty="0" smtClean="0"/>
              <a:t>{};</a:t>
            </a:r>
          </a:p>
          <a:p>
            <a:pPr lvl="1"/>
            <a:r>
              <a:rPr lang="en-US" dirty="0" smtClean="0"/>
              <a:t>We have created a object called person (Empty though)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Objects are an incredibly important kind of data in JS.  </a:t>
            </a:r>
            <a:r>
              <a:rPr lang="en-US" dirty="0" smtClean="0"/>
              <a:t>Let’s add some more data to the person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person = 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firstName</a:t>
            </a:r>
            <a:r>
              <a:rPr lang="en-US" dirty="0"/>
              <a:t>: "Luke",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lastName</a:t>
            </a:r>
            <a:r>
              <a:rPr lang="en-US" dirty="0"/>
              <a:t>: "Skywalker",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getFullName</a:t>
            </a:r>
            <a:r>
              <a:rPr lang="en-US" dirty="0"/>
              <a:t>: function () {</a:t>
            </a:r>
            <a:br>
              <a:rPr lang="en-US" dirty="0"/>
            </a:br>
            <a:r>
              <a:rPr lang="en-US" dirty="0" smtClean="0"/>
              <a:t>		return </a:t>
            </a:r>
            <a:r>
              <a:rPr lang="en-US" dirty="0" err="1"/>
              <a:t>this.firstName</a:t>
            </a:r>
            <a:r>
              <a:rPr lang="en-US" dirty="0"/>
              <a:t> + " " +</a:t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dirty="0" err="1" smtClean="0"/>
              <a:t>this.lastName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		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};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 JS object is specifically a </a:t>
            </a:r>
            <a:r>
              <a:rPr lang="en-US" dirty="0" smtClean="0"/>
              <a:t>map/dictionary/hash table</a:t>
            </a:r>
            <a:r>
              <a:rPr lang="en-US" dirty="0"/>
              <a:t>.  Specifically, it maps a set of </a:t>
            </a:r>
            <a:r>
              <a:rPr lang="en-US" b="1" i="1" dirty="0"/>
              <a:t>keys</a:t>
            </a:r>
            <a:r>
              <a:rPr lang="en-US" dirty="0"/>
              <a:t> (the strings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and </a:t>
            </a:r>
            <a:r>
              <a:rPr lang="en-US" dirty="0" err="1"/>
              <a:t>getFullName</a:t>
            </a:r>
            <a:r>
              <a:rPr lang="en-US" dirty="0"/>
              <a:t> in the example above), to a set of corresponding values.  In the example above, the Object stored in person contains the following mappings:</a:t>
            </a:r>
          </a:p>
          <a:p>
            <a:pPr lvl="1" fontAlgn="base"/>
            <a:r>
              <a:rPr lang="en-US" dirty="0"/>
              <a:t>The key </a:t>
            </a:r>
            <a:r>
              <a:rPr lang="en-US" dirty="0" err="1"/>
              <a:t>firstName</a:t>
            </a:r>
            <a:r>
              <a:rPr lang="en-US" dirty="0"/>
              <a:t> maps to the string "Luke".</a:t>
            </a:r>
          </a:p>
          <a:p>
            <a:pPr lvl="1" fontAlgn="base"/>
            <a:r>
              <a:rPr lang="en-US" dirty="0"/>
              <a:t>The key </a:t>
            </a:r>
            <a:r>
              <a:rPr lang="en-US" dirty="0" err="1"/>
              <a:t>lastName</a:t>
            </a:r>
            <a:r>
              <a:rPr lang="en-US" dirty="0"/>
              <a:t> maps to the string "Skywalker".</a:t>
            </a:r>
          </a:p>
          <a:p>
            <a:r>
              <a:rPr lang="en-US" dirty="0"/>
              <a:t>The key </a:t>
            </a:r>
            <a:r>
              <a:rPr lang="en-US" dirty="0" err="1"/>
              <a:t>getFullName</a:t>
            </a:r>
            <a:r>
              <a:rPr lang="en-US" dirty="0"/>
              <a:t> maps to a function that returns a string.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can have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values of a JS Object can be any data type, even functions or other Objects.  </a:t>
            </a:r>
            <a:r>
              <a:rPr lang="en-US" b="1" dirty="0"/>
              <a:t>Object keys are always strings</a:t>
            </a:r>
            <a:r>
              <a:rPr lang="en-US" b="1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var</a:t>
            </a:r>
            <a:r>
              <a:rPr lang="en-US" dirty="0" smtClean="0"/>
              <a:t> person = {name </a:t>
            </a:r>
            <a:r>
              <a:rPr lang="en-US" dirty="0"/>
              <a:t>: { first: 'Bob', last: 'Smith' </a:t>
            </a:r>
            <a:r>
              <a:rPr lang="en-US" dirty="0" smtClean="0"/>
              <a:t>}}</a:t>
            </a:r>
            <a:endParaRPr lang="en-US" b="1" dirty="0" smtClean="0"/>
          </a:p>
          <a:p>
            <a:pPr>
              <a:defRPr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Each key/value pair is known as a </a:t>
            </a:r>
            <a:r>
              <a:rPr lang="en-US" b="1" i="1" dirty="0"/>
              <a:t>property</a:t>
            </a:r>
            <a:r>
              <a:rPr lang="en-US" dirty="0"/>
              <a:t>.  We can access the property values of an object via their keys using either dot or bracket notation: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person.firstName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object name (person) acts as the </a:t>
            </a:r>
            <a:r>
              <a:rPr lang="en-US" b="1" dirty="0"/>
              <a:t>namespace</a:t>
            </a:r>
            <a:r>
              <a:rPr lang="en-US" dirty="0"/>
              <a:t> — it must be entered first to access anything </a:t>
            </a:r>
            <a:r>
              <a:rPr lang="en-US" b="1" dirty="0"/>
              <a:t>encapsulated</a:t>
            </a:r>
            <a:r>
              <a:rPr lang="en-US" dirty="0"/>
              <a:t> inside the object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/>
              <a:t>Next you write a dot, then the item you want to access — this can be the name of a simple property, an item of an array property, or a call to one of the object's </a:t>
            </a:r>
            <a:r>
              <a:rPr lang="en-US" dirty="0" smtClean="0"/>
              <a:t>methods</a:t>
            </a:r>
            <a:r>
              <a:rPr lang="en-US" b="1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There is another way to access object properties — using bracket notation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dirty="0" smtClean="0"/>
              <a:t>person[‘</a:t>
            </a:r>
            <a:r>
              <a:rPr lang="en-US" dirty="0" err="1" smtClean="0"/>
              <a:t>firstName</a:t>
            </a:r>
            <a:r>
              <a:rPr lang="en-US" dirty="0" smtClean="0"/>
              <a:t>']</a:t>
            </a:r>
          </a:p>
          <a:p>
            <a:pPr>
              <a:defRPr/>
            </a:pPr>
            <a:r>
              <a:rPr lang="en-US" dirty="0" smtClean="0"/>
              <a:t>Very similar to how we access the values in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b="1" dirty="0"/>
              <a:t>object </a:t>
            </a:r>
            <a:r>
              <a:rPr lang="en-US" b="1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10552122" cy="35993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you can </a:t>
            </a:r>
            <a:r>
              <a:rPr lang="en-US" b="1" dirty="0" smtClean="0"/>
              <a:t>set</a:t>
            </a:r>
            <a:r>
              <a:rPr lang="en-US" dirty="0" smtClean="0"/>
              <a:t>(update</a:t>
            </a:r>
            <a:r>
              <a:rPr lang="en-US" dirty="0"/>
              <a:t>) the value of object members by simply declaring the member you want to set (using dot or bracket notation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person.name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‘john’;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1149" y="2205493"/>
            <a:ext cx="5420934" cy="384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 this keyword refers to the current object the code is being written </a:t>
            </a:r>
            <a:r>
              <a:rPr lang="en-US" dirty="0" smtClean="0"/>
              <a:t>inside</a:t>
            </a:r>
          </a:p>
          <a:p>
            <a:pPr>
              <a:defRPr/>
            </a:pPr>
            <a:r>
              <a:rPr lang="en-US" dirty="0"/>
              <a:t>it will always ensure that the correct values are used when a member's context </a:t>
            </a:r>
            <a:r>
              <a:rPr lang="en-US" dirty="0" smtClean="0"/>
              <a:t>changes</a:t>
            </a:r>
          </a:p>
          <a:p>
            <a:pPr>
              <a:defRPr/>
            </a:pPr>
            <a:r>
              <a:rPr lang="en-US" dirty="0" smtClean="0"/>
              <a:t>e.g</a:t>
            </a:r>
            <a:r>
              <a:rPr lang="en-US" dirty="0"/>
              <a:t>. two different person object instances may have different names, but will want to use their own name when saying their </a:t>
            </a:r>
            <a:r>
              <a:rPr lang="en-US" dirty="0" smtClean="0"/>
              <a:t>greeting</a:t>
            </a:r>
          </a:p>
          <a:p>
            <a:pPr>
              <a:defRPr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person1 = { name: 'Chris', greeting: function() { alert('Hi! I\'m ' + </a:t>
            </a:r>
            <a:r>
              <a:rPr lang="en-US" dirty="0" err="1"/>
              <a:t>this.name</a:t>
            </a:r>
            <a:r>
              <a:rPr lang="en-US" dirty="0"/>
              <a:t> + '.'); }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3228</TotalTime>
  <Words>311</Words>
  <Application>Microsoft Macintosh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Arial</vt:lpstr>
      <vt:lpstr>Berlin</vt:lpstr>
      <vt:lpstr>Project</vt:lpstr>
      <vt:lpstr>Objects</vt:lpstr>
      <vt:lpstr>Objects</vt:lpstr>
      <vt:lpstr>Objects</vt:lpstr>
      <vt:lpstr>Objects can have objects</vt:lpstr>
      <vt:lpstr>Dot notation</vt:lpstr>
      <vt:lpstr>Bracket notation</vt:lpstr>
      <vt:lpstr>Setting object members</vt:lpstr>
      <vt:lpstr>“this”</vt:lpstr>
      <vt:lpstr>“this”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layouts</dc:title>
  <dc:creator>Virajitha Karnatapu</dc:creator>
  <cp:lastModifiedBy>Virajitha Karnatapu</cp:lastModifiedBy>
  <cp:revision>57</cp:revision>
  <dcterms:created xsi:type="dcterms:W3CDTF">2018-06-29T05:51:30Z</dcterms:created>
  <dcterms:modified xsi:type="dcterms:W3CDTF">2018-07-16T18:54:40Z</dcterms:modified>
</cp:coreProperties>
</file>