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9" r:id="rId2"/>
    <p:sldId id="270" r:id="rId3"/>
    <p:sldId id="271" r:id="rId4"/>
    <p:sldId id="272" r:id="rId5"/>
    <p:sldId id="274" r:id="rId6"/>
    <p:sldId id="258" r:id="rId7"/>
    <p:sldId id="257" r:id="rId8"/>
    <p:sldId id="268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9"/>
    <p:restoredTop sz="94580"/>
  </p:normalViewPr>
  <p:slideViewPr>
    <p:cSldViewPr snapToGrid="0" snapToObjects="1">
      <p:cViewPr varScale="1">
        <p:scale>
          <a:sx n="95" d="100"/>
          <a:sy n="95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1D85D-A530-EB49-8471-99AB4990F2CE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1A8C-8478-B54E-A0EF-B11D86A3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1B22A4E-97BB-3749-948C-A6B139C3E6C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2A4E-97BB-3749-948C-A6B139C3E6C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Asynchronicity</a:t>
            </a:r>
            <a:r>
              <a:rPr lang="en-US" altLang="en-US" dirty="0" smtClean="0"/>
              <a:t> in Node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Concurrency is how </a:t>
            </a:r>
            <a:r>
              <a:rPr lang="en-US" dirty="0" err="1"/>
              <a:t>Node.JS</a:t>
            </a:r>
            <a:r>
              <a:rPr lang="en-US" dirty="0"/>
              <a:t> handles some of the world’s heaviest, scalable workloads on it’s seemingly </a:t>
            </a:r>
            <a:r>
              <a:rPr lang="en-US" i="1" dirty="0"/>
              <a:t>‘single-threaded’</a:t>
            </a:r>
            <a:r>
              <a:rPr lang="en-US" dirty="0"/>
              <a:t> event-loop</a:t>
            </a:r>
            <a:r>
              <a:rPr lang="en-US" i="1" dirty="0" smtClean="0"/>
              <a:t>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b="1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 smtClean="0"/>
              <a:t>Concurrency</a:t>
            </a:r>
            <a:r>
              <a:rPr lang="en-US" dirty="0"/>
              <a:t> in very simple terms means that two or more processes (or threads) run together, </a:t>
            </a:r>
            <a:r>
              <a:rPr lang="en-US" i="1" dirty="0"/>
              <a:t>but not at the same time</a:t>
            </a:r>
            <a:r>
              <a:rPr lang="en-US" dirty="0"/>
              <a:t>. Only one process executes at once</a:t>
            </a:r>
            <a:r>
              <a:rPr lang="en-US" dirty="0" smtClean="0"/>
              <a:t>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6477000"/>
            <a:ext cx="5104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medium.com</a:t>
            </a:r>
            <a:r>
              <a:rPr lang="en-US" sz="800" dirty="0"/>
              <a:t>/platformer-blog/node-js-concurrency-with-async-await-and-promises-b4c4ae8f4510</a:t>
            </a:r>
          </a:p>
        </p:txBody>
      </p:sp>
    </p:spTree>
    <p:extLst>
      <p:ext uri="{BB962C8B-B14F-4D97-AF65-F5344CB8AC3E}">
        <p14:creationId xmlns:p14="http://schemas.microsoft.com/office/powerpoint/2010/main" val="1639241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Asynchronicity</a:t>
            </a:r>
            <a:endParaRPr lang="en-US" alt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55" y="2246489"/>
            <a:ext cx="7035086" cy="3838222"/>
          </a:xfrm>
        </p:spPr>
      </p:pic>
    </p:spTree>
    <p:extLst>
      <p:ext uri="{BB962C8B-B14F-4D97-AF65-F5344CB8AC3E}">
        <p14:creationId xmlns:p14="http://schemas.microsoft.com/office/powerpoint/2010/main" val="1463521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Promises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Writing code with callbacks might become wordy and not maintainable in the long run.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We have promises to our rescue.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A promise will return a whether we are successful in doing the function or failed of an asynchronous block of code.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Make our code much cleaner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03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Promises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Syntax: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myPromise</a:t>
            </a:r>
            <a:r>
              <a:rPr lang="en-US" dirty="0"/>
              <a:t> = new Promise((resolve, reject) =&gt; { </a:t>
            </a:r>
            <a:endParaRPr lang="en-US" dirty="0" smtClean="0"/>
          </a:p>
          <a:p>
            <a:pPr marL="1257300" lvl="3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// </a:t>
            </a:r>
            <a:r>
              <a:rPr lang="en-US" dirty="0"/>
              <a:t>do something asynchronous which eventually calls either: </a:t>
            </a:r>
            <a:endParaRPr lang="en-US" dirty="0" smtClean="0"/>
          </a:p>
          <a:p>
            <a:pPr marL="1257300" lvl="3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// </a:t>
            </a:r>
          </a:p>
          <a:p>
            <a:pPr marL="1257300" lvl="3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// </a:t>
            </a:r>
            <a:r>
              <a:rPr lang="en-US" dirty="0"/>
              <a:t>resolve(</a:t>
            </a:r>
            <a:r>
              <a:rPr lang="en-US" dirty="0" err="1"/>
              <a:t>someValue</a:t>
            </a:r>
            <a:r>
              <a:rPr lang="en-US" dirty="0"/>
              <a:t>); // when fulfilled </a:t>
            </a:r>
            <a:endParaRPr lang="en-US" dirty="0" smtClean="0"/>
          </a:p>
          <a:p>
            <a:pPr marL="1257300" lvl="3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// </a:t>
            </a:r>
            <a:r>
              <a:rPr lang="en-US" dirty="0"/>
              <a:t>or </a:t>
            </a:r>
            <a:endParaRPr lang="en-US" dirty="0" smtClean="0"/>
          </a:p>
          <a:p>
            <a:pPr marL="1257300" lvl="3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// </a:t>
            </a:r>
            <a:r>
              <a:rPr lang="en-US" dirty="0"/>
              <a:t>reject("failure reason"); </a:t>
            </a:r>
            <a:endParaRPr lang="en-US" dirty="0" smtClean="0"/>
          </a:p>
          <a:p>
            <a:pPr marL="1257300" lvl="3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// </a:t>
            </a:r>
            <a:r>
              <a:rPr lang="en-US" dirty="0"/>
              <a:t>upon failure or rejection </a:t>
            </a:r>
            <a:endParaRPr lang="en-US" dirty="0" smtClean="0"/>
          </a:p>
          <a:p>
            <a:pPr marL="1257300" lvl="3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54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Promises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r</a:t>
            </a:r>
            <a:r>
              <a:rPr lang="en-US" dirty="0" smtClean="0"/>
              <a:t>esolve(): 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Whatever </a:t>
            </a:r>
            <a:r>
              <a:rPr lang="en-US" dirty="0"/>
              <a:t>is passed into </a:t>
            </a:r>
            <a:r>
              <a:rPr lang="en-US" dirty="0"/>
              <a:t>resolve()</a:t>
            </a:r>
            <a:r>
              <a:rPr lang="en-US" dirty="0"/>
              <a:t> callback will be available to the </a:t>
            </a:r>
            <a:r>
              <a:rPr lang="en-US" dirty="0"/>
              <a:t>.then()</a:t>
            </a:r>
            <a:r>
              <a:rPr lang="en-US" dirty="0"/>
              <a:t>function of that Promise object. </a:t>
            </a:r>
            <a:endParaRPr lang="en-US" dirty="0" smtClean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Reject(): 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Anything </a:t>
            </a:r>
            <a:r>
              <a:rPr lang="en-US" dirty="0"/>
              <a:t>that’s passed to the </a:t>
            </a:r>
            <a:r>
              <a:rPr lang="en-US" dirty="0"/>
              <a:t>reject()</a:t>
            </a:r>
            <a:r>
              <a:rPr lang="en-US" dirty="0"/>
              <a:t>callback of a new Promise can be caught in </a:t>
            </a:r>
            <a:r>
              <a:rPr lang="en-US" dirty="0"/>
              <a:t>.catch()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9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Package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package is just a directory with one or more files in it, one of which is called </a:t>
            </a:r>
            <a:r>
              <a:rPr lang="en-US" dirty="0" err="1"/>
              <a:t>package.json</a:t>
            </a:r>
            <a:r>
              <a:rPr lang="en-US" dirty="0"/>
              <a:t>, which contains some metadata about the package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itself consists of:</a:t>
            </a:r>
          </a:p>
          <a:p>
            <a:pPr lvl="1" fontAlgn="base"/>
            <a:r>
              <a:rPr lang="en-US" dirty="0"/>
              <a:t>A package registry, which is a big database with info about all publicly-shared packages.</a:t>
            </a:r>
          </a:p>
          <a:p>
            <a:pPr lvl="1" fontAlgn="base"/>
            <a:r>
              <a:rPr lang="en-US" dirty="0"/>
              <a:t>A command-line tool that allows developers to work with and share packages</a:t>
            </a:r>
          </a:p>
          <a:p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NPM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In node ecosystem, we have a lot of third-party libraries to help expedite our development.</a:t>
            </a:r>
          </a:p>
          <a:p>
            <a:pPr>
              <a:defRPr/>
            </a:pPr>
            <a:r>
              <a:rPr lang="en-US" dirty="0"/>
              <a:t>NPM is your gateway to </a:t>
            </a:r>
            <a:r>
              <a:rPr lang="en-US" dirty="0" smtClean="0"/>
              <a:t>these </a:t>
            </a:r>
            <a:r>
              <a:rPr lang="en-US" dirty="0"/>
              <a:t>libraries</a:t>
            </a:r>
          </a:p>
          <a:p>
            <a:pPr>
              <a:defRPr/>
            </a:pPr>
            <a:r>
              <a:rPr lang="en-US" dirty="0"/>
              <a:t>NPM, included with the node distribution, can install more libraries</a:t>
            </a:r>
          </a:p>
          <a:p>
            <a:pPr>
              <a:defRPr/>
            </a:pPr>
            <a:r>
              <a:rPr lang="en-US" dirty="0"/>
              <a:t>Essentially a package manager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6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Installing packages locally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of the main uses of </a:t>
            </a:r>
            <a:r>
              <a:rPr lang="en-US" dirty="0" err="1"/>
              <a:t>npm</a:t>
            </a:r>
            <a:r>
              <a:rPr lang="en-US" dirty="0"/>
              <a:t> is to install publicly-shared packages to use in your own code.  For example</a:t>
            </a:r>
            <a:r>
              <a:rPr lang="en-US" dirty="0" smtClean="0"/>
              <a:t>,</a:t>
            </a:r>
          </a:p>
          <a:p>
            <a:pPr lvl="1"/>
            <a:r>
              <a:rPr lang="en-US" altLang="en-US" dirty="0" err="1"/>
              <a:t>n</a:t>
            </a:r>
            <a:r>
              <a:rPr lang="en-US" altLang="en-US" dirty="0" err="1" smtClean="0"/>
              <a:t>pm</a:t>
            </a:r>
            <a:r>
              <a:rPr lang="en-US" altLang="en-US" dirty="0" smtClean="0"/>
              <a:t> install </a:t>
            </a:r>
            <a:r>
              <a:rPr lang="en-US" altLang="en-US" dirty="0" err="1" smtClean="0"/>
              <a:t>async</a:t>
            </a:r>
            <a:endParaRPr lang="en-US" altLang="en-US" dirty="0" smtClean="0"/>
          </a:p>
          <a:p>
            <a:r>
              <a:rPr lang="en-US" dirty="0"/>
              <a:t>To install a library and track it as a dependency (in </a:t>
            </a:r>
            <a:r>
              <a:rPr lang="en-US" dirty="0" err="1"/>
              <a:t>package.json</a:t>
            </a:r>
            <a:r>
              <a:rPr lang="en-US" dirty="0"/>
              <a:t>)...</a:t>
            </a:r>
          </a:p>
          <a:p>
            <a:r>
              <a:rPr lang="en-US" dirty="0" err="1"/>
              <a:t>npm</a:t>
            </a:r>
            <a:r>
              <a:rPr lang="en-US" dirty="0"/>
              <a:t> install LIBRARYNAME --save</a:t>
            </a:r>
          </a:p>
          <a:p>
            <a:r>
              <a:rPr lang="en-US" dirty="0"/>
              <a:t>To install without tracking as a dependency...</a:t>
            </a:r>
          </a:p>
          <a:p>
            <a:r>
              <a:rPr lang="en-US" dirty="0" err="1"/>
              <a:t>npm</a:t>
            </a:r>
            <a:r>
              <a:rPr lang="en-US" dirty="0"/>
              <a:t> install LIBRARYNAME</a:t>
            </a:r>
          </a:p>
          <a:p>
            <a:r>
              <a:rPr lang="en-US" dirty="0"/>
              <a:t>To install and track as a dependency only for development (useful for modules that are, themselves,</a:t>
            </a:r>
          </a:p>
          <a:p>
            <a:r>
              <a:rPr lang="en-US" dirty="0"/>
              <a:t>tools)...</a:t>
            </a:r>
          </a:p>
          <a:p>
            <a:r>
              <a:rPr lang="en-US" dirty="0" err="1"/>
              <a:t>npm</a:t>
            </a:r>
            <a:r>
              <a:rPr lang="en-US" dirty="0"/>
              <a:t> install MODULE --save-dev</a:t>
            </a:r>
          </a:p>
          <a:p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Async</a:t>
            </a:r>
            <a:r>
              <a:rPr lang="en-US" altLang="en-US" dirty="0" smtClean="0"/>
              <a:t>, await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Async</a:t>
            </a:r>
            <a:r>
              <a:rPr lang="en-US" altLang="en-US" dirty="0" smtClean="0"/>
              <a:t>, Await – a third-party library</a:t>
            </a:r>
          </a:p>
          <a:p>
            <a:r>
              <a:rPr lang="en-US" altLang="en-US" dirty="0" smtClean="0"/>
              <a:t>Install them in your directory using </a:t>
            </a:r>
            <a:r>
              <a:rPr lang="en-US" altLang="en-US" dirty="0" err="1" smtClean="0"/>
              <a:t>npm</a:t>
            </a:r>
            <a:r>
              <a:rPr lang="en-US" altLang="en-US" dirty="0" smtClean="0"/>
              <a:t> install &lt;library name&gt;</a:t>
            </a:r>
          </a:p>
          <a:p>
            <a:r>
              <a:rPr lang="en-US" altLang="en-US" dirty="0" smtClean="0"/>
              <a:t>You will have two keywords, ‘</a:t>
            </a:r>
            <a:r>
              <a:rPr lang="en-US" altLang="en-US" dirty="0" err="1" smtClean="0"/>
              <a:t>async</a:t>
            </a:r>
            <a:r>
              <a:rPr lang="en-US" altLang="en-US" dirty="0" smtClean="0"/>
              <a:t>’ ‘await’</a:t>
            </a:r>
          </a:p>
          <a:p>
            <a:pPr lvl="1"/>
            <a:r>
              <a:rPr lang="en-US" b="1" dirty="0"/>
              <a:t>await</a:t>
            </a:r>
            <a:r>
              <a:rPr lang="en-US" dirty="0"/>
              <a:t> can ‘wait’ for a </a:t>
            </a:r>
            <a:r>
              <a:rPr lang="en-US" b="1" dirty="0" err="1"/>
              <a:t>async</a:t>
            </a:r>
            <a:r>
              <a:rPr lang="en-US" dirty="0"/>
              <a:t> function to resolve or reject a value and allows us to handle the return value without using .then() or .catch()</a:t>
            </a:r>
          </a:p>
          <a:p>
            <a:pPr lvl="1"/>
            <a:r>
              <a:rPr lang="en-US" b="1" dirty="0" err="1"/>
              <a:t>async</a:t>
            </a:r>
            <a:r>
              <a:rPr lang="en-US" dirty="0"/>
              <a:t> is a special keyword attached to function declarations to let the Node interpreter know that it’s an asynchronous function.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32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1075</TotalTime>
  <Words>286</Words>
  <Application>Microsoft Macintosh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Trebuchet MS</vt:lpstr>
      <vt:lpstr>Arial</vt:lpstr>
      <vt:lpstr>Berlin</vt:lpstr>
      <vt:lpstr>Asynchronicity in Node</vt:lpstr>
      <vt:lpstr>Asynchronicity</vt:lpstr>
      <vt:lpstr>Promises</vt:lpstr>
      <vt:lpstr>Promises</vt:lpstr>
      <vt:lpstr>Promises</vt:lpstr>
      <vt:lpstr>Package</vt:lpstr>
      <vt:lpstr>NPM</vt:lpstr>
      <vt:lpstr>Installing packages locally</vt:lpstr>
      <vt:lpstr>Async, await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Virajitha Karnatapu</dc:creator>
  <cp:lastModifiedBy>Virajitha Karnatapu</cp:lastModifiedBy>
  <cp:revision>39</cp:revision>
  <dcterms:created xsi:type="dcterms:W3CDTF">2018-07-23T05:29:53Z</dcterms:created>
  <dcterms:modified xsi:type="dcterms:W3CDTF">2018-07-25T19:41:09Z</dcterms:modified>
</cp:coreProperties>
</file>