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15620" autoAdjust="0"/>
    <p:restoredTop sz="99865" autoAdjust="0"/>
  </p:normalViewPr>
  <p:slideViewPr>
    <p:cSldViewPr>
      <p:cViewPr>
        <p:scale>
          <a:sx n="75" d="100"/>
          <a:sy n="75" d="100"/>
        </p:scale>
        <p:origin x="-6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C01DC-B4FC-4836-A072-FDD1DEF399E2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FD1A0-3E04-40C0-9B64-F678D9176C5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FD1A0-3E04-40C0-9B64-F678D9176C5D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AC2-7C62-41E0-A51D-8ED61B5D3AB7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9906-E219-4F34-9A5E-B54CF0F5B5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AC2-7C62-41E0-A51D-8ED61B5D3AB7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9906-E219-4F34-9A5E-B54CF0F5B5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AC2-7C62-41E0-A51D-8ED61B5D3AB7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9906-E219-4F34-9A5E-B54CF0F5B5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AC2-7C62-41E0-A51D-8ED61B5D3AB7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9906-E219-4F34-9A5E-B54CF0F5B5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AC2-7C62-41E0-A51D-8ED61B5D3AB7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9906-E219-4F34-9A5E-B54CF0F5B5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AC2-7C62-41E0-A51D-8ED61B5D3AB7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9906-E219-4F34-9A5E-B54CF0F5B5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AC2-7C62-41E0-A51D-8ED61B5D3AB7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9906-E219-4F34-9A5E-B54CF0F5B5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AC2-7C62-41E0-A51D-8ED61B5D3AB7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9906-E219-4F34-9A5E-B54CF0F5B5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AC2-7C62-41E0-A51D-8ED61B5D3AB7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9906-E219-4F34-9A5E-B54CF0F5B5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AC2-7C62-41E0-A51D-8ED61B5D3AB7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9906-E219-4F34-9A5E-B54CF0F5B5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2AC2-7C62-41E0-A51D-8ED61B5D3AB7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9906-E219-4F34-9A5E-B54CF0F5B5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2AC2-7C62-41E0-A51D-8ED61B5D3AB7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9906-E219-4F34-9A5E-B54CF0F5B58B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 zaokrąglony 29"/>
          <p:cNvSpPr/>
          <p:nvPr/>
        </p:nvSpPr>
        <p:spPr>
          <a:xfrm>
            <a:off x="1857356" y="2357430"/>
            <a:ext cx="1000132" cy="90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9" name="Prostokąt zaokrąglony 28"/>
          <p:cNvSpPr/>
          <p:nvPr/>
        </p:nvSpPr>
        <p:spPr>
          <a:xfrm>
            <a:off x="2643174" y="4929198"/>
            <a:ext cx="1643074" cy="9286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Prostokąt zaokrąglony 26"/>
          <p:cNvSpPr/>
          <p:nvPr/>
        </p:nvSpPr>
        <p:spPr>
          <a:xfrm>
            <a:off x="1714480" y="3071810"/>
            <a:ext cx="1643074" cy="9286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rostokąt zaokrąglony 27"/>
          <p:cNvSpPr/>
          <p:nvPr/>
        </p:nvSpPr>
        <p:spPr>
          <a:xfrm>
            <a:off x="4429124" y="3571876"/>
            <a:ext cx="1643074" cy="9286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Prostokąt zaokrąglony 25"/>
          <p:cNvSpPr/>
          <p:nvPr/>
        </p:nvSpPr>
        <p:spPr>
          <a:xfrm>
            <a:off x="6643702" y="1928802"/>
            <a:ext cx="1643074" cy="9286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ostokąt zaokrąglony 9"/>
          <p:cNvSpPr/>
          <p:nvPr/>
        </p:nvSpPr>
        <p:spPr>
          <a:xfrm>
            <a:off x="9501222" y="1000108"/>
            <a:ext cx="4000528" cy="3571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8129590" cy="928694"/>
          </a:xfrm>
        </p:spPr>
        <p:txBody>
          <a:bodyPr>
            <a:noAutofit/>
          </a:bodyPr>
          <a:lstStyle/>
          <a:p>
            <a:r>
              <a:rPr lang="pl-PL" sz="3600" dirty="0" smtClean="0"/>
              <a:t>Zintegrowane Środowiska Programistyczne</a:t>
            </a:r>
            <a:br>
              <a:rPr lang="pl-PL" sz="3600" dirty="0" smtClean="0"/>
            </a:br>
            <a:r>
              <a:rPr lang="pl-PL" sz="2400" dirty="0" smtClean="0"/>
              <a:t>(ang. </a:t>
            </a:r>
            <a:r>
              <a:rPr lang="pl-PL" sz="2400" b="1" dirty="0" err="1" smtClean="0"/>
              <a:t>I</a:t>
            </a:r>
            <a:r>
              <a:rPr lang="pl-PL" sz="2400" dirty="0" err="1" smtClean="0"/>
              <a:t>ntegrated</a:t>
            </a:r>
            <a:r>
              <a:rPr lang="pl-PL" sz="2400" dirty="0" smtClean="0"/>
              <a:t> </a:t>
            </a:r>
            <a:r>
              <a:rPr lang="pl-PL" sz="2400" b="1" dirty="0" smtClean="0"/>
              <a:t>D</a:t>
            </a:r>
            <a:r>
              <a:rPr lang="pl-PL" sz="2400" dirty="0" smtClean="0"/>
              <a:t>evelopment </a:t>
            </a:r>
            <a:r>
              <a:rPr lang="pl-PL" sz="2400" b="1" dirty="0" smtClean="0"/>
              <a:t>E</a:t>
            </a:r>
            <a:r>
              <a:rPr lang="pl-PL" sz="2400" dirty="0" smtClean="0"/>
              <a:t>nvironment, IDE)</a:t>
            </a:r>
            <a:r>
              <a:rPr lang="pl-PL" sz="3600" b="1" dirty="0" smtClean="0">
                <a:latin typeface="Georgia" pitchFamily="18" charset="0"/>
              </a:rPr>
              <a:t/>
            </a:r>
            <a:br>
              <a:rPr lang="pl-PL" sz="3600" b="1" dirty="0" smtClean="0">
                <a:latin typeface="Georgia" pitchFamily="18" charset="0"/>
              </a:rPr>
            </a:br>
            <a:endParaRPr lang="pl-PL" sz="36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42910" y="2285992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- kompilator</a:t>
            </a:r>
            <a:endParaRPr lang="pl-PL" sz="28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642910" y="2857496"/>
            <a:ext cx="118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/>
              <a:t>- linker</a:t>
            </a:r>
            <a:endParaRPr lang="pl-PL" sz="28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42910" y="3357562"/>
            <a:ext cx="1762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/>
              <a:t>- </a:t>
            </a:r>
            <a:r>
              <a:rPr lang="pl-PL" sz="2800" dirty="0" err="1" smtClean="0"/>
              <a:t>debugger</a:t>
            </a:r>
            <a:endParaRPr lang="pl-PL" sz="280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642910" y="3857628"/>
            <a:ext cx="232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/>
              <a:t>- edytor tekstu</a:t>
            </a:r>
            <a:endParaRPr lang="pl-PL" sz="2800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500034" y="1142984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bg1"/>
                </a:solidFill>
                <a:latin typeface="Georgia" pitchFamily="18" charset="0"/>
              </a:rPr>
              <a:t>Zintegrowane Środowisko</a:t>
            </a:r>
            <a:br>
              <a:rPr lang="pl-PL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l-PL" b="1" dirty="0" smtClean="0">
                <a:solidFill>
                  <a:schemeClr val="bg1"/>
                </a:solidFill>
                <a:latin typeface="Georgia" pitchFamily="18" charset="0"/>
              </a:rPr>
              <a:t>Programistyczne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(</a:t>
            </a:r>
            <a:r>
              <a:rPr lang="pl-PL" sz="1200" dirty="0" err="1" smtClean="0">
                <a:solidFill>
                  <a:schemeClr val="bg1"/>
                </a:solidFill>
              </a:rPr>
              <a:t>ang.</a:t>
            </a:r>
            <a:r>
              <a:rPr lang="pl-PL" sz="1200" b="1" dirty="0" err="1" smtClean="0">
                <a:solidFill>
                  <a:schemeClr val="bg1"/>
                </a:solidFill>
              </a:rPr>
              <a:t>I</a:t>
            </a:r>
            <a:r>
              <a:rPr lang="pl-PL" sz="1200" dirty="0" err="1" smtClean="0">
                <a:solidFill>
                  <a:schemeClr val="bg1"/>
                </a:solidFill>
              </a:rPr>
              <a:t>ntegrated</a:t>
            </a:r>
            <a:r>
              <a:rPr lang="pl-PL" sz="1200" dirty="0" smtClean="0">
                <a:solidFill>
                  <a:schemeClr val="bg1"/>
                </a:solidFill>
              </a:rPr>
              <a:t> </a:t>
            </a:r>
            <a:r>
              <a:rPr lang="pl-PL" sz="1200" b="1" dirty="0" smtClean="0">
                <a:solidFill>
                  <a:schemeClr val="bg1"/>
                </a:solidFill>
              </a:rPr>
              <a:t>D</a:t>
            </a:r>
            <a:r>
              <a:rPr lang="pl-PL" sz="1200" dirty="0" smtClean="0">
                <a:solidFill>
                  <a:schemeClr val="bg1"/>
                </a:solidFill>
              </a:rPr>
              <a:t>evelopment </a:t>
            </a:r>
            <a:r>
              <a:rPr lang="pl-PL" sz="1200" b="1" dirty="0" smtClean="0">
                <a:solidFill>
                  <a:schemeClr val="bg1"/>
                </a:solidFill>
              </a:rPr>
              <a:t>E</a:t>
            </a:r>
            <a:r>
              <a:rPr lang="pl-PL" sz="1200" dirty="0" smtClean="0">
                <a:solidFill>
                  <a:schemeClr val="bg1"/>
                </a:solidFill>
              </a:rPr>
              <a:t>nvironment, </a:t>
            </a:r>
            <a:r>
              <a:rPr lang="pl-PL" sz="2400" dirty="0" smtClean="0">
                <a:solidFill>
                  <a:schemeClr val="bg1"/>
                </a:solidFill>
              </a:rPr>
              <a:t>IDE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  <a:endParaRPr lang="pl-PL" sz="12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285852" y="1785926"/>
            <a:ext cx="9722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>
                <a:solidFill>
                  <a:schemeClr val="bg1"/>
                </a:solidFill>
              </a:rPr>
              <a:t>IDE</a:t>
            </a:r>
          </a:p>
          <a:p>
            <a:r>
              <a:rPr lang="pl-PL" b="1" dirty="0" err="1" smtClean="0">
                <a:solidFill>
                  <a:schemeClr val="bg1"/>
                </a:solidFill>
              </a:rPr>
              <a:t>Dev-C</a:t>
            </a:r>
            <a:r>
              <a:rPr lang="pl-PL" b="1" dirty="0" smtClean="0">
                <a:solidFill>
                  <a:schemeClr val="bg1"/>
                </a:solidFill>
              </a:rPr>
              <a:t>++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19" name="Prostokąt zaokrąglony 18"/>
          <p:cNvSpPr/>
          <p:nvPr/>
        </p:nvSpPr>
        <p:spPr>
          <a:xfrm>
            <a:off x="3357554" y="1643050"/>
            <a:ext cx="1643074" cy="9286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/>
          <p:cNvSpPr txBox="1"/>
          <p:nvPr/>
        </p:nvSpPr>
        <p:spPr>
          <a:xfrm>
            <a:off x="3428992" y="1785926"/>
            <a:ext cx="15340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IDE</a:t>
            </a:r>
          </a:p>
          <a:p>
            <a:pPr algn="ctr"/>
            <a:r>
              <a:rPr lang="pl-PL" b="1" dirty="0" smtClean="0">
                <a:solidFill>
                  <a:schemeClr val="bg1"/>
                </a:solidFill>
              </a:rPr>
              <a:t>MS Visual C++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6786578" y="2143116"/>
            <a:ext cx="14026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>
                <a:solidFill>
                  <a:schemeClr val="bg1"/>
                </a:solidFill>
              </a:rPr>
              <a:t>IDE</a:t>
            </a:r>
          </a:p>
          <a:p>
            <a:pPr algn="ctr"/>
            <a:r>
              <a:rPr lang="pl-PL" b="1" dirty="0" err="1" smtClean="0">
                <a:solidFill>
                  <a:schemeClr val="bg1"/>
                </a:solidFill>
              </a:rPr>
              <a:t>Code::Blocks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22" name="pole tekstowe 21"/>
          <p:cNvSpPr txBox="1"/>
          <p:nvPr/>
        </p:nvSpPr>
        <p:spPr>
          <a:xfrm>
            <a:off x="1857356" y="3071810"/>
            <a:ext cx="1397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>
                <a:solidFill>
                  <a:schemeClr val="bg1"/>
                </a:solidFill>
              </a:rPr>
              <a:t>IDE</a:t>
            </a:r>
          </a:p>
          <a:p>
            <a:pPr algn="ctr"/>
            <a:r>
              <a:rPr lang="pl-PL" b="1" dirty="0" err="1" smtClean="0">
                <a:solidFill>
                  <a:schemeClr val="bg1"/>
                </a:solidFill>
              </a:rPr>
              <a:t>Borland</a:t>
            </a:r>
            <a:r>
              <a:rPr lang="pl-PL" b="1" dirty="0" smtClean="0">
                <a:solidFill>
                  <a:schemeClr val="bg1"/>
                </a:solidFill>
              </a:rPr>
              <a:t> C++ </a:t>
            </a:r>
          </a:p>
          <a:p>
            <a:pPr algn="ctr"/>
            <a:r>
              <a:rPr lang="pl-PL" b="1" dirty="0" err="1" smtClean="0">
                <a:solidFill>
                  <a:schemeClr val="bg1"/>
                </a:solidFill>
              </a:rPr>
              <a:t>Builder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4786314" y="3786190"/>
            <a:ext cx="831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>
                <a:solidFill>
                  <a:schemeClr val="bg1"/>
                </a:solidFill>
              </a:rPr>
              <a:t>IDE</a:t>
            </a:r>
          </a:p>
          <a:p>
            <a:r>
              <a:rPr lang="pl-PL" b="1" dirty="0" err="1" smtClean="0">
                <a:solidFill>
                  <a:schemeClr val="bg1"/>
                </a:solidFill>
              </a:rPr>
              <a:t>Eclipse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24" name="pole tekstowe 23"/>
          <p:cNvSpPr txBox="1"/>
          <p:nvPr/>
        </p:nvSpPr>
        <p:spPr>
          <a:xfrm>
            <a:off x="2857488" y="5072074"/>
            <a:ext cx="10967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>
                <a:solidFill>
                  <a:schemeClr val="bg1"/>
                </a:solidFill>
              </a:rPr>
              <a:t>IDE</a:t>
            </a:r>
          </a:p>
          <a:p>
            <a:r>
              <a:rPr lang="pl-PL" b="1" dirty="0" err="1" smtClean="0">
                <a:solidFill>
                  <a:schemeClr val="bg1"/>
                </a:solidFill>
              </a:rPr>
              <a:t>KDevelop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31" name="Tytuł 1"/>
          <p:cNvSpPr txBox="1">
            <a:spLocks/>
          </p:cNvSpPr>
          <p:nvPr/>
        </p:nvSpPr>
        <p:spPr>
          <a:xfrm>
            <a:off x="785786" y="214290"/>
            <a:ext cx="777240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Niezbędne narzędzia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76 0.48287 C 0.20573 0.4831 0.18246 0.48356 0.17344 0.48588 C 0.13837 0.49514 0.1651 0.49143 0.13854 0.49421 C 0.12569 0.49768 0.11267 0.49907 0.09948 0.50278 C -0.01389 0.50185 -0.12951 0.51574 -0.23941 0.49861 C -0.28004 0.49236 -0.32014 0.48032 -0.35955 0.47153 C -0.41129 0.45995 -0.46441 0.4493 -0.51719 0.43889 C -0.57101 0.42824 -0.61233 0.3963 -0.6592 0.37801 C -0.70139 0.3618 -0.74445 0.34421 -0.78386 0.32546 C -0.80243 0.31643 -0.81771 0.30347 -0.83403 0.29282 C -0.87257 0.26782 -0.91146 0.24421 -0.94757 0.21759 C -1.00174 0.17778 -1.01997 0.12755 -1.04392 0.0787 C -1.06667 0.03217 -1.10156 -0.01482 -1.11372 -0.0632 C -1.11267 -0.08403 -1.11997 -0.11458 -1.09844 -0.13403 C -1.09045 -0.15 -1.08681 -0.15509 -1.06129 -0.15972 C -1.05035 -0.15926 -1.03924 -0.15972 -1.02847 -0.1581 C -1.01354 -0.15602 -1.00677 -0.14815 -0.99358 -0.14537 C -0.98403 -0.1412 -0.9842 -0.1338 -0.98038 -0.12708 C -0.97674 -0.11528 -0.96979 -0.10463 -0.96528 -0.09306 C -0.96615 -0.07315 -0.96563 -0.05324 -0.96754 -0.03333 C -0.96788 -0.0287 -0.97361 -0.025 -0.97604 -0.0206 C -0.98177 -0.01042 -0.98455 0.00116 -1.00243 0.00486 C -1.00955 0.0081 -1.00625 0.00787 -1.01094 0.00787 L -1.00035 0.00208 " pathEditMode="relative" rAng="0" ptsTypes="ffffffffffffffffffffff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5" y="-3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93 L -0.06493 -0.1088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-5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2" animBg="1"/>
      <p:bldP spid="29" grpId="0" animBg="1"/>
      <p:bldP spid="27" grpId="0" animBg="1"/>
      <p:bldP spid="28" grpId="0" animBg="1"/>
      <p:bldP spid="26" grpId="0" animBg="1"/>
      <p:bldP spid="10" grpId="0" animBg="1"/>
      <p:bldP spid="10" grpId="1" animBg="1"/>
      <p:bldP spid="10" grpId="2" animBg="1"/>
      <p:bldP spid="2" grpId="0"/>
      <p:bldP spid="4" grpId="0"/>
      <p:bldP spid="4" grpId="1"/>
      <p:bldP spid="6" grpId="0"/>
      <p:bldP spid="6" grpId="1"/>
      <p:bldP spid="7" grpId="0"/>
      <p:bldP spid="7" grpId="1"/>
      <p:bldP spid="9" grpId="0"/>
      <p:bldP spid="9" grpId="1"/>
      <p:bldP spid="11" grpId="0"/>
      <p:bldP spid="13" grpId="0"/>
      <p:bldP spid="19" grpId="0" animBg="1"/>
      <p:bldP spid="20" grpId="0"/>
      <p:bldP spid="21" grpId="0"/>
      <p:bldP spid="22" grpId="0"/>
      <p:bldP spid="23" grpId="0"/>
      <p:bldP spid="31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38</Words>
  <Application>Microsoft Office PowerPoint</Application>
  <PresentationFormat>Pokaz na ekranie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Zintegrowane Środowiska Programistyczne (ang. Integrated Development Environment, IDE) </vt:lpstr>
    </vt:vector>
  </TitlesOfParts>
  <Company>noisy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Potrzebne rzeczy:</dc:title>
  <dc:creator>Szumny</dc:creator>
  <cp:lastModifiedBy>Szumny</cp:lastModifiedBy>
  <cp:revision>17</cp:revision>
  <dcterms:created xsi:type="dcterms:W3CDTF">2007-05-11T15:11:07Z</dcterms:created>
  <dcterms:modified xsi:type="dcterms:W3CDTF">2008-07-02T14:31:35Z</dcterms:modified>
</cp:coreProperties>
</file>