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6E17A-2423-4E18-A9F7-F407000C604F}" type="datetimeFigureOut">
              <a:rPr lang="pl-PL" smtClean="0"/>
              <a:pPr/>
              <a:t>2007-05-13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DFFA-2CF5-463C-9611-D91F59FEB802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25241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upa 5"/>
          <p:cNvGrpSpPr/>
          <p:nvPr/>
        </p:nvGrpSpPr>
        <p:grpSpPr>
          <a:xfrm>
            <a:off x="4286248" y="214290"/>
            <a:ext cx="3786214" cy="5786478"/>
            <a:chOff x="3571868" y="214290"/>
            <a:chExt cx="3786214" cy="3286148"/>
          </a:xfrm>
        </p:grpSpPr>
        <p:sp>
          <p:nvSpPr>
            <p:cNvPr id="7" name="Prostokąt zaokrąglony 6"/>
            <p:cNvSpPr/>
            <p:nvPr/>
          </p:nvSpPr>
          <p:spPr>
            <a:xfrm>
              <a:off x="3571868" y="214290"/>
              <a:ext cx="3786214" cy="328614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solidFill>
                  <a:schemeClr val="bg1"/>
                </a:solidFill>
              </a:endParaRPr>
            </a:p>
          </p:txBody>
        </p:sp>
        <p:sp>
          <p:nvSpPr>
            <p:cNvPr id="8" name="pole tekstowe 7"/>
            <p:cNvSpPr txBox="1"/>
            <p:nvPr/>
          </p:nvSpPr>
          <p:spPr>
            <a:xfrm>
              <a:off x="4000496" y="285728"/>
              <a:ext cx="2928958" cy="209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Kompilator</a:t>
              </a:r>
              <a:endParaRPr lang="pl-PL" b="1" dirty="0"/>
            </a:p>
          </p:txBody>
        </p:sp>
      </p:grpSp>
      <p:pic>
        <p:nvPicPr>
          <p:cNvPr id="5" name="Picture 2" descr="E:\Programowanie\Jakie To Proste\IMG\IMG - pierszy program - ko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71546"/>
            <a:ext cx="2867025" cy="1466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142984"/>
            <a:ext cx="351574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upa 8"/>
          <p:cNvGrpSpPr/>
          <p:nvPr/>
        </p:nvGrpSpPr>
        <p:grpSpPr>
          <a:xfrm>
            <a:off x="5357818" y="1643050"/>
            <a:ext cx="1643074" cy="400050"/>
            <a:chOff x="2857488" y="6215082"/>
            <a:chExt cx="1643074" cy="400050"/>
          </a:xfrm>
        </p:grpSpPr>
        <p:sp>
          <p:nvSpPr>
            <p:cNvPr id="10" name="pole tekstowe 9"/>
            <p:cNvSpPr txBox="1"/>
            <p:nvPr/>
          </p:nvSpPr>
          <p:spPr>
            <a:xfrm>
              <a:off x="3286116" y="6286520"/>
              <a:ext cx="12144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800" dirty="0">
                  <a:latin typeface="Tahoma" pitchFamily="34" charset="0"/>
                  <a:cs typeface="Tahoma" pitchFamily="34" charset="0"/>
                </a:rPr>
                <a:t>p</a:t>
              </a:r>
              <a:r>
                <a:rPr lang="pl-PL" sz="800" dirty="0" smtClean="0">
                  <a:latin typeface="Tahoma" pitchFamily="34" charset="0"/>
                  <a:cs typeface="Tahoma" pitchFamily="34" charset="0"/>
                </a:rPr>
                <a:t>ierwszy </a:t>
              </a:r>
              <a:r>
                <a:rPr lang="pl-PL" sz="800" dirty="0" err="1" smtClean="0">
                  <a:latin typeface="Tahoma" pitchFamily="34" charset="0"/>
                  <a:cs typeface="Tahoma" pitchFamily="34" charset="0"/>
                </a:rPr>
                <a:t>program.exe</a:t>
              </a:r>
              <a:endParaRPr lang="pl-PL" sz="800" dirty="0">
                <a:latin typeface="Tahoma" pitchFamily="34" charset="0"/>
                <a:cs typeface="Tahoma" pitchFamily="34" charset="0"/>
              </a:endParaRPr>
            </a:p>
          </p:txBody>
        </p:sp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57488" y="6215082"/>
              <a:ext cx="457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79736E-6 L 0.49305 -1.7973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-0.46701 0.0842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Pokaz na ekranie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Company>noisy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Szumny</dc:creator>
  <cp:lastModifiedBy>Szumny</cp:lastModifiedBy>
  <cp:revision>2</cp:revision>
  <dcterms:created xsi:type="dcterms:W3CDTF">2007-05-13T09:33:57Z</dcterms:created>
  <dcterms:modified xsi:type="dcterms:W3CDTF">2007-05-13T14:24:48Z</dcterms:modified>
</cp:coreProperties>
</file>