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0" r:id="rId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448" autoAdjust="0"/>
  </p:normalViewPr>
  <p:slideViewPr>
    <p:cSldViewPr>
      <p:cViewPr varScale="1">
        <p:scale>
          <a:sx n="69" d="100"/>
          <a:sy n="69" d="100"/>
        </p:scale>
        <p:origin x="-4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F0D6-3874-42C0-B1BA-BCD1B606774E}" type="datetimeFigureOut">
              <a:rPr lang="pl-PL" smtClean="0"/>
              <a:t>2008-07-02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ABC5C-C988-4E7E-B8BC-8AB79C768D58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3C61-BF40-4620-A8B9-8DD48C0DCF0C}" type="datetimeFigureOut">
              <a:rPr lang="pl-PL" smtClean="0"/>
              <a:t>2008-07-02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2B5-7E75-489C-80B7-6D26FA21265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3C61-BF40-4620-A8B9-8DD48C0DCF0C}" type="datetimeFigureOut">
              <a:rPr lang="pl-PL" smtClean="0"/>
              <a:t>2008-07-02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2B5-7E75-489C-80B7-6D26FA21265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3C61-BF40-4620-A8B9-8DD48C0DCF0C}" type="datetimeFigureOut">
              <a:rPr lang="pl-PL" smtClean="0"/>
              <a:t>2008-07-02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2B5-7E75-489C-80B7-6D26FA21265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3C61-BF40-4620-A8B9-8DD48C0DCF0C}" type="datetimeFigureOut">
              <a:rPr lang="pl-PL" smtClean="0"/>
              <a:t>2008-07-02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2B5-7E75-489C-80B7-6D26FA21265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3C61-BF40-4620-A8B9-8DD48C0DCF0C}" type="datetimeFigureOut">
              <a:rPr lang="pl-PL" smtClean="0"/>
              <a:t>2008-07-02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2B5-7E75-489C-80B7-6D26FA21265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3C61-BF40-4620-A8B9-8DD48C0DCF0C}" type="datetimeFigureOut">
              <a:rPr lang="pl-PL" smtClean="0"/>
              <a:t>2008-07-02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2B5-7E75-489C-80B7-6D26FA21265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3C61-BF40-4620-A8B9-8DD48C0DCF0C}" type="datetimeFigureOut">
              <a:rPr lang="pl-PL" smtClean="0"/>
              <a:t>2008-07-02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2B5-7E75-489C-80B7-6D26FA21265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3C61-BF40-4620-A8B9-8DD48C0DCF0C}" type="datetimeFigureOut">
              <a:rPr lang="pl-PL" smtClean="0"/>
              <a:t>2008-07-02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2B5-7E75-489C-80B7-6D26FA21265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3C61-BF40-4620-A8B9-8DD48C0DCF0C}" type="datetimeFigureOut">
              <a:rPr lang="pl-PL" smtClean="0"/>
              <a:t>2008-07-02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2B5-7E75-489C-80B7-6D26FA21265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3C61-BF40-4620-A8B9-8DD48C0DCF0C}" type="datetimeFigureOut">
              <a:rPr lang="pl-PL" smtClean="0"/>
              <a:t>2008-07-02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2B5-7E75-489C-80B7-6D26FA21265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3C61-BF40-4620-A8B9-8DD48C0DCF0C}" type="datetimeFigureOut">
              <a:rPr lang="pl-PL" smtClean="0"/>
              <a:t>2008-07-02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2B5-7E75-489C-80B7-6D26FA21265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43C61-BF40-4620-A8B9-8DD48C0DCF0C}" type="datetimeFigureOut">
              <a:rPr lang="pl-PL" smtClean="0"/>
              <a:t>2008-07-02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262B5-7E75-489C-80B7-6D26FA212650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571744"/>
            <a:ext cx="33242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6750" y="2397450"/>
            <a:ext cx="857256" cy="181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upa 5"/>
          <p:cNvGrpSpPr/>
          <p:nvPr/>
        </p:nvGrpSpPr>
        <p:grpSpPr>
          <a:xfrm>
            <a:off x="4688495" y="2345288"/>
            <a:ext cx="2014847" cy="370920"/>
            <a:chOff x="6157083" y="2559602"/>
            <a:chExt cx="2014847" cy="370920"/>
          </a:xfrm>
        </p:grpSpPr>
        <p:cxnSp>
          <p:nvCxnSpPr>
            <p:cNvPr id="7" name="Łącznik prosty ze strzałką 6"/>
            <p:cNvCxnSpPr/>
            <p:nvPr/>
          </p:nvCxnSpPr>
          <p:spPr>
            <a:xfrm>
              <a:off x="6357950" y="2928934"/>
              <a:ext cx="1643074" cy="1588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pole tekstowe 7"/>
            <p:cNvSpPr txBox="1"/>
            <p:nvPr/>
          </p:nvSpPr>
          <p:spPr>
            <a:xfrm>
              <a:off x="6157083" y="2559602"/>
              <a:ext cx="2014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>
                  <a:solidFill>
                    <a:srgbClr val="0070C0"/>
                  </a:solidFill>
                </a:rPr>
                <a:t>wypisywanie tekstu</a:t>
              </a:r>
              <a:endParaRPr lang="pl-PL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9" name="Grupa 8"/>
          <p:cNvGrpSpPr/>
          <p:nvPr/>
        </p:nvGrpSpPr>
        <p:grpSpPr>
          <a:xfrm>
            <a:off x="4708409" y="2988230"/>
            <a:ext cx="2109039" cy="383062"/>
            <a:chOff x="6215074" y="3261840"/>
            <a:chExt cx="2109039" cy="383062"/>
          </a:xfrm>
        </p:grpSpPr>
        <p:cxnSp>
          <p:nvCxnSpPr>
            <p:cNvPr id="10" name="Łącznik prosty ze strzałką 9"/>
            <p:cNvCxnSpPr/>
            <p:nvPr/>
          </p:nvCxnSpPr>
          <p:spPr>
            <a:xfrm rot="10800000" flipV="1">
              <a:off x="6357950" y="3643314"/>
              <a:ext cx="1643074" cy="1588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arrow"/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ole tekstowe 10"/>
            <p:cNvSpPr txBox="1"/>
            <p:nvPr/>
          </p:nvSpPr>
          <p:spPr>
            <a:xfrm>
              <a:off x="6215074" y="3261840"/>
              <a:ext cx="2109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>
                  <a:solidFill>
                    <a:srgbClr val="00B050"/>
                  </a:solidFill>
                </a:rPr>
                <a:t>wczytywanie danych</a:t>
              </a:r>
              <a:endParaRPr lang="pl-PL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2" name="Grupa 11"/>
          <p:cNvGrpSpPr/>
          <p:nvPr/>
        </p:nvGrpSpPr>
        <p:grpSpPr>
          <a:xfrm>
            <a:off x="4681515" y="3629584"/>
            <a:ext cx="2014847" cy="370920"/>
            <a:chOff x="6157083" y="2559602"/>
            <a:chExt cx="2014847" cy="370920"/>
          </a:xfrm>
        </p:grpSpPr>
        <p:cxnSp>
          <p:nvCxnSpPr>
            <p:cNvPr id="13" name="Łącznik prosty ze strzałką 12"/>
            <p:cNvCxnSpPr/>
            <p:nvPr/>
          </p:nvCxnSpPr>
          <p:spPr>
            <a:xfrm>
              <a:off x="6357950" y="2928934"/>
              <a:ext cx="1643074" cy="1588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ole tekstowe 13"/>
            <p:cNvSpPr txBox="1"/>
            <p:nvPr/>
          </p:nvSpPr>
          <p:spPr>
            <a:xfrm>
              <a:off x="6157083" y="2559602"/>
              <a:ext cx="2014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>
                  <a:solidFill>
                    <a:srgbClr val="0070C0"/>
                  </a:solidFill>
                </a:rPr>
                <a:t>wypisywanie tekstu</a:t>
              </a:r>
              <a:endParaRPr lang="pl-PL" dirty="0">
                <a:solidFill>
                  <a:srgbClr val="0070C0"/>
                </a:solidFill>
              </a:endParaRPr>
            </a:p>
          </p:txBody>
        </p:sp>
      </p:grpSp>
      <p:sp>
        <p:nvSpPr>
          <p:cNvPr id="15" name="Tytuł 1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pl-PL" sz="3600" dirty="0" smtClean="0"/>
              <a:t>Schemat działania programu</a:t>
            </a:r>
            <a:endParaRPr lang="pl-PL" sz="3600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1401834" y="2143116"/>
            <a:ext cx="3420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400" b="1" dirty="0" smtClean="0"/>
              <a:t>standardowe wejście/wyjście, </a:t>
            </a:r>
            <a:r>
              <a:rPr lang="pl-PL" sz="1400" b="1" dirty="0" smtClean="0"/>
              <a:t>tzw. konsola </a:t>
            </a:r>
          </a:p>
        </p:txBody>
      </p:sp>
      <p:sp>
        <p:nvSpPr>
          <p:cNvPr id="17" name="pole tekstowe 16"/>
          <p:cNvSpPr txBox="1"/>
          <p:nvPr/>
        </p:nvSpPr>
        <p:spPr>
          <a:xfrm>
            <a:off x="6637156" y="2143116"/>
            <a:ext cx="1078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400" b="1" dirty="0" smtClean="0"/>
              <a:t>użytkownik</a:t>
            </a:r>
            <a:r>
              <a:rPr lang="pl-PL" sz="1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ytuł 1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pl-PL" sz="3600" dirty="0" smtClean="0"/>
              <a:t>Schemat działania programu</a:t>
            </a:r>
            <a:endParaRPr lang="pl-PL" sz="3600" dirty="0"/>
          </a:p>
        </p:txBody>
      </p:sp>
      <p:cxnSp>
        <p:nvCxnSpPr>
          <p:cNvPr id="21" name="Łącznik prosty ze strzałką 20"/>
          <p:cNvCxnSpPr/>
          <p:nvPr/>
        </p:nvCxnSpPr>
        <p:spPr>
          <a:xfrm rot="10800000" flipV="1">
            <a:off x="1452112" y="3302142"/>
            <a:ext cx="1357322" cy="1588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  <a:scene3d>
            <a:camera prst="orthographicFront">
              <a:rot lat="0" lon="6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880740" y="294495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>
                <a:solidFill>
                  <a:srgbClr val="00B050"/>
                </a:solidFill>
              </a:rPr>
              <a:t>cin</a:t>
            </a:r>
            <a:endParaRPr lang="pl-PL" dirty="0">
              <a:solidFill>
                <a:srgbClr val="00B050"/>
              </a:solidFill>
            </a:endParaRPr>
          </a:p>
        </p:txBody>
      </p:sp>
      <p:grpSp>
        <p:nvGrpSpPr>
          <p:cNvPr id="23" name="Grupa 22"/>
          <p:cNvGrpSpPr/>
          <p:nvPr/>
        </p:nvGrpSpPr>
        <p:grpSpPr>
          <a:xfrm>
            <a:off x="1452112" y="2302010"/>
            <a:ext cx="1357322" cy="369332"/>
            <a:chOff x="1785918" y="5000636"/>
            <a:chExt cx="1357322" cy="369332"/>
          </a:xfrm>
        </p:grpSpPr>
        <p:cxnSp>
          <p:nvCxnSpPr>
            <p:cNvPr id="24" name="Łącznik prosty ze strzałką 23"/>
            <p:cNvCxnSpPr/>
            <p:nvPr/>
          </p:nvCxnSpPr>
          <p:spPr>
            <a:xfrm>
              <a:off x="1785918" y="5357826"/>
              <a:ext cx="1357322" cy="1588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pole tekstowe 24"/>
            <p:cNvSpPr txBox="1"/>
            <p:nvPr/>
          </p:nvSpPr>
          <p:spPr>
            <a:xfrm>
              <a:off x="2143108" y="5000636"/>
              <a:ext cx="60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err="1" smtClean="0">
                  <a:solidFill>
                    <a:srgbClr val="0070C0"/>
                  </a:solidFill>
                </a:rPr>
                <a:t>cout</a:t>
              </a:r>
              <a:endParaRPr lang="pl-PL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6" name="Grupa 25"/>
          <p:cNvGrpSpPr/>
          <p:nvPr/>
        </p:nvGrpSpPr>
        <p:grpSpPr>
          <a:xfrm>
            <a:off x="1449949" y="3575752"/>
            <a:ext cx="1357322" cy="369332"/>
            <a:chOff x="1785918" y="5000636"/>
            <a:chExt cx="1357322" cy="369332"/>
          </a:xfrm>
        </p:grpSpPr>
        <p:cxnSp>
          <p:nvCxnSpPr>
            <p:cNvPr id="27" name="Łącznik prosty ze strzałką 26"/>
            <p:cNvCxnSpPr/>
            <p:nvPr/>
          </p:nvCxnSpPr>
          <p:spPr>
            <a:xfrm>
              <a:off x="1785918" y="5357826"/>
              <a:ext cx="1357322" cy="1588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pole tekstowe 27"/>
            <p:cNvSpPr txBox="1"/>
            <p:nvPr/>
          </p:nvSpPr>
          <p:spPr>
            <a:xfrm>
              <a:off x="2143108" y="5000636"/>
              <a:ext cx="60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err="1" smtClean="0">
                  <a:solidFill>
                    <a:srgbClr val="0070C0"/>
                  </a:solidFill>
                </a:rPr>
                <a:t>cout</a:t>
              </a:r>
              <a:endParaRPr lang="pl-PL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0" name="Grupa 29"/>
          <p:cNvGrpSpPr/>
          <p:nvPr/>
        </p:nvGrpSpPr>
        <p:grpSpPr>
          <a:xfrm>
            <a:off x="-1387227" y="2143116"/>
            <a:ext cx="9102499" cy="2071702"/>
            <a:chOff x="-1387227" y="2143116"/>
            <a:chExt cx="9102499" cy="2071702"/>
          </a:xfrm>
        </p:grpSpPr>
        <p:grpSp>
          <p:nvGrpSpPr>
            <p:cNvPr id="20" name="Grupa 19"/>
            <p:cNvGrpSpPr/>
            <p:nvPr/>
          </p:nvGrpSpPr>
          <p:grpSpPr>
            <a:xfrm>
              <a:off x="-1387227" y="2143116"/>
              <a:ext cx="9102499" cy="2071702"/>
              <a:chOff x="-1387227" y="2143116"/>
              <a:chExt cx="9102499" cy="2071702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428728" y="2571744"/>
                <a:ext cx="3324225" cy="144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746750" y="2397450"/>
                <a:ext cx="857256" cy="1817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" name="Grupa 5"/>
              <p:cNvGrpSpPr/>
              <p:nvPr/>
            </p:nvGrpSpPr>
            <p:grpSpPr>
              <a:xfrm>
                <a:off x="4688495" y="2345288"/>
                <a:ext cx="2014847" cy="370920"/>
                <a:chOff x="6157083" y="2559602"/>
                <a:chExt cx="2014847" cy="370920"/>
              </a:xfrm>
            </p:grpSpPr>
            <p:cxnSp>
              <p:nvCxnSpPr>
                <p:cNvPr id="7" name="Łącznik prosty ze strzałką 6"/>
                <p:cNvCxnSpPr/>
                <p:nvPr/>
              </p:nvCxnSpPr>
              <p:spPr>
                <a:xfrm>
                  <a:off x="6357950" y="2928934"/>
                  <a:ext cx="1643074" cy="1588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pole tekstowe 7"/>
                <p:cNvSpPr txBox="1"/>
                <p:nvPr/>
              </p:nvSpPr>
              <p:spPr>
                <a:xfrm>
                  <a:off x="6157083" y="2559602"/>
                  <a:ext cx="20148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dirty="0" smtClean="0">
                      <a:solidFill>
                        <a:srgbClr val="0070C0"/>
                      </a:solidFill>
                    </a:rPr>
                    <a:t>wypisywanie tekstu</a:t>
                  </a:r>
                  <a:endParaRPr lang="pl-PL" dirty="0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3" name="Grupa 8"/>
              <p:cNvGrpSpPr/>
              <p:nvPr/>
            </p:nvGrpSpPr>
            <p:grpSpPr>
              <a:xfrm>
                <a:off x="4708409" y="2988230"/>
                <a:ext cx="2109039" cy="383062"/>
                <a:chOff x="6215074" y="3261840"/>
                <a:chExt cx="2109039" cy="383062"/>
              </a:xfrm>
            </p:grpSpPr>
            <p:cxnSp>
              <p:nvCxnSpPr>
                <p:cNvPr id="10" name="Łącznik prosty ze strzałką 9"/>
                <p:cNvCxnSpPr/>
                <p:nvPr/>
              </p:nvCxnSpPr>
              <p:spPr>
                <a:xfrm rot="10800000" flipV="1">
                  <a:off x="6357950" y="3643314"/>
                  <a:ext cx="1643074" cy="1588"/>
                </a:xfrm>
                <a:prstGeom prst="straightConnector1">
                  <a:avLst/>
                </a:prstGeom>
                <a:ln w="25400">
                  <a:solidFill>
                    <a:srgbClr val="92D050"/>
                  </a:solidFill>
                  <a:tailEnd type="arrow"/>
                </a:ln>
                <a:scene3d>
                  <a:camera prst="orthographicFront">
                    <a:rot lat="0" lon="60000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pole tekstowe 10"/>
                <p:cNvSpPr txBox="1"/>
                <p:nvPr/>
              </p:nvSpPr>
              <p:spPr>
                <a:xfrm>
                  <a:off x="6215074" y="3261840"/>
                  <a:ext cx="21090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dirty="0" smtClean="0">
                      <a:solidFill>
                        <a:srgbClr val="00B050"/>
                      </a:solidFill>
                    </a:rPr>
                    <a:t>wczytywanie danych</a:t>
                  </a:r>
                  <a:endParaRPr lang="pl-PL" dirty="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6" name="Grupa 11"/>
              <p:cNvGrpSpPr/>
              <p:nvPr/>
            </p:nvGrpSpPr>
            <p:grpSpPr>
              <a:xfrm>
                <a:off x="4681515" y="3629584"/>
                <a:ext cx="2014847" cy="370920"/>
                <a:chOff x="6157083" y="2559602"/>
                <a:chExt cx="2014847" cy="370920"/>
              </a:xfrm>
            </p:grpSpPr>
            <p:cxnSp>
              <p:nvCxnSpPr>
                <p:cNvPr id="13" name="Łącznik prosty ze strzałką 12"/>
                <p:cNvCxnSpPr/>
                <p:nvPr/>
              </p:nvCxnSpPr>
              <p:spPr>
                <a:xfrm>
                  <a:off x="6357950" y="2928934"/>
                  <a:ext cx="1643074" cy="1588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pole tekstowe 13"/>
                <p:cNvSpPr txBox="1"/>
                <p:nvPr/>
              </p:nvSpPr>
              <p:spPr>
                <a:xfrm>
                  <a:off x="6157083" y="2559602"/>
                  <a:ext cx="20148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dirty="0" smtClean="0">
                      <a:solidFill>
                        <a:srgbClr val="0070C0"/>
                      </a:solidFill>
                    </a:rPr>
                    <a:t>wypisywanie tekstu</a:t>
                  </a:r>
                  <a:endParaRPr lang="pl-PL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16" name="pole tekstowe 15"/>
              <p:cNvSpPr txBox="1"/>
              <p:nvPr/>
            </p:nvSpPr>
            <p:spPr>
              <a:xfrm>
                <a:off x="1401834" y="2143116"/>
                <a:ext cx="34204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l-PL" sz="1400" b="1" dirty="0" smtClean="0"/>
                  <a:t>standardowe wejście/wyjście, </a:t>
                </a:r>
                <a:r>
                  <a:rPr lang="pl-PL" sz="1400" b="1" dirty="0" smtClean="0"/>
                  <a:t>tzw. konsola </a:t>
                </a:r>
              </a:p>
            </p:txBody>
          </p:sp>
          <p:sp>
            <p:nvSpPr>
              <p:cNvPr id="17" name="pole tekstowe 16"/>
              <p:cNvSpPr txBox="1"/>
              <p:nvPr/>
            </p:nvSpPr>
            <p:spPr>
              <a:xfrm>
                <a:off x="6637156" y="2143116"/>
                <a:ext cx="1078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l-PL" sz="1400" b="1" dirty="0" smtClean="0"/>
                  <a:t>użytkownik</a:t>
                </a:r>
                <a:r>
                  <a:rPr lang="pl-PL" sz="1400" b="1" dirty="0" smtClean="0"/>
                  <a:t> </a:t>
                </a:r>
              </a:p>
            </p:txBody>
          </p:sp>
          <p:pic>
            <p:nvPicPr>
              <p:cNvPr id="18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-1387227" y="2786058"/>
                <a:ext cx="1225162" cy="10001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9" name="pole tekstowe 18"/>
              <p:cNvSpPr txBox="1"/>
              <p:nvPr/>
            </p:nvSpPr>
            <p:spPr>
              <a:xfrm>
                <a:off x="-1214478" y="2143116"/>
                <a:ext cx="8181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400" b="1" dirty="0" smtClean="0"/>
                  <a:t>program</a:t>
                </a:r>
                <a:endParaRPr lang="pl-PL" sz="1400" b="1" dirty="0"/>
              </a:p>
            </p:txBody>
          </p:sp>
        </p:grpSp>
        <p:pic>
          <p:nvPicPr>
            <p:cNvPr id="29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799925" y="3160082"/>
              <a:ext cx="619125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0.1618 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36</Words>
  <Application>Microsoft Office PowerPoint</Application>
  <PresentationFormat>Pokaz na ekranie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Motyw pakietu Office</vt:lpstr>
      <vt:lpstr>Schemat działania programu</vt:lpstr>
      <vt:lpstr>Schemat działania programu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Szumny</dc:creator>
  <cp:lastModifiedBy>Szumny</cp:lastModifiedBy>
  <cp:revision>27</cp:revision>
  <dcterms:created xsi:type="dcterms:W3CDTF">2008-07-02T14:42:02Z</dcterms:created>
  <dcterms:modified xsi:type="dcterms:W3CDTF">2008-07-02T23:06:00Z</dcterms:modified>
</cp:coreProperties>
</file>