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48" autoAdjust="0"/>
  </p:normalViewPr>
  <p:slideViewPr>
    <p:cSldViewPr>
      <p:cViewPr>
        <p:scale>
          <a:sx n="75" d="100"/>
          <a:sy n="75" d="100"/>
        </p:scale>
        <p:origin x="-2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F0D6-3874-42C0-B1BA-BCD1B606774E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ABC5C-C988-4E7E-B8BC-8AB79C768D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3C61-BF40-4620-A8B9-8DD48C0DCF0C}" type="datetimeFigureOut">
              <a:rPr lang="pl-PL" smtClean="0"/>
              <a:pPr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2B5-7E75-489C-80B7-6D26FA21265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11" y="500042"/>
            <a:ext cx="3324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8242" y="2826078"/>
            <a:ext cx="857256" cy="181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a 8"/>
          <p:cNvGrpSpPr/>
          <p:nvPr/>
        </p:nvGrpSpPr>
        <p:grpSpPr>
          <a:xfrm rot="2220000">
            <a:off x="6250999" y="1650143"/>
            <a:ext cx="2109039" cy="383062"/>
            <a:chOff x="6215074" y="3261840"/>
            <a:chExt cx="2109039" cy="383062"/>
          </a:xfrm>
        </p:grpSpPr>
        <p:cxnSp>
          <p:nvCxnSpPr>
            <p:cNvPr id="10" name="Łącznik prosty ze strzałką 9"/>
            <p:cNvCxnSpPr/>
            <p:nvPr/>
          </p:nvCxnSpPr>
          <p:spPr>
            <a:xfrm rot="10800000" flipV="1">
              <a:off x="6357950" y="3643314"/>
              <a:ext cx="1643074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/>
            <p:cNvSpPr txBox="1"/>
            <p:nvPr/>
          </p:nvSpPr>
          <p:spPr>
            <a:xfrm>
              <a:off x="6215074" y="3261840"/>
              <a:ext cx="2109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wczytywanie danych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pole tekstowe 16"/>
          <p:cNvSpPr txBox="1"/>
          <p:nvPr/>
        </p:nvSpPr>
        <p:spPr>
          <a:xfrm>
            <a:off x="8048648" y="2571744"/>
            <a:ext cx="1078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 smtClean="0"/>
              <a:t>użytkownik 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44" y="3000372"/>
            <a:ext cx="122516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848" y="3270248"/>
            <a:ext cx="619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Grupa 11"/>
          <p:cNvGrpSpPr/>
          <p:nvPr/>
        </p:nvGrpSpPr>
        <p:grpSpPr>
          <a:xfrm rot="2220000">
            <a:off x="6262639" y="997542"/>
            <a:ext cx="2014847" cy="370920"/>
            <a:chOff x="6157083" y="2559602"/>
            <a:chExt cx="2014847" cy="370920"/>
          </a:xfrm>
        </p:grpSpPr>
        <p:cxnSp>
          <p:nvCxnSpPr>
            <p:cNvPr id="40" name="Łącznik prosty ze strzałką 39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pole tekstowe 40"/>
            <p:cNvSpPr txBox="1"/>
            <p:nvPr/>
          </p:nvSpPr>
          <p:spPr>
            <a:xfrm>
              <a:off x="6157083" y="2559602"/>
              <a:ext cx="20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70C0"/>
                  </a:solidFill>
                </a:rPr>
                <a:t>wypisywanie tekstu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upa 57"/>
          <p:cNvGrpSpPr/>
          <p:nvPr/>
        </p:nvGrpSpPr>
        <p:grpSpPr>
          <a:xfrm rot="2220000">
            <a:off x="6129122" y="2292512"/>
            <a:ext cx="2107115" cy="556434"/>
            <a:chOff x="3752844" y="3768724"/>
            <a:chExt cx="2107115" cy="556434"/>
          </a:xfrm>
        </p:grpSpPr>
        <p:sp>
          <p:nvSpPr>
            <p:cNvPr id="52" name="pole tekstowe 51"/>
            <p:cNvSpPr txBox="1"/>
            <p:nvPr/>
          </p:nvSpPr>
          <p:spPr>
            <a:xfrm>
              <a:off x="3752844" y="3768724"/>
              <a:ext cx="2107115" cy="556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pl-PL" sz="1300" b="1" dirty="0" smtClean="0">
                  <a:solidFill>
                    <a:srgbClr val="FF0000"/>
                  </a:solidFill>
                </a:rPr>
                <a:t>wypisywanie komunikatów </a:t>
              </a:r>
            </a:p>
            <a:p>
              <a:pPr algn="ctr">
                <a:lnSpc>
                  <a:spcPct val="120000"/>
                </a:lnSpc>
              </a:pPr>
              <a:r>
                <a:rPr lang="pl-PL" sz="1300" b="1" dirty="0" smtClean="0">
                  <a:solidFill>
                    <a:srgbClr val="FF0000"/>
                  </a:solidFill>
                </a:rPr>
                <a:t>o błędach</a:t>
              </a:r>
              <a:endParaRPr lang="pl-PL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Łącznik prosty ze strzałką 54"/>
            <p:cNvCxnSpPr/>
            <p:nvPr/>
          </p:nvCxnSpPr>
          <p:spPr>
            <a:xfrm>
              <a:off x="3929058" y="4071942"/>
              <a:ext cx="171451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a 61"/>
          <p:cNvGrpSpPr/>
          <p:nvPr/>
        </p:nvGrpSpPr>
        <p:grpSpPr>
          <a:xfrm>
            <a:off x="4051296" y="2714620"/>
            <a:ext cx="1020770" cy="1377960"/>
            <a:chOff x="3500430" y="2693982"/>
            <a:chExt cx="1020770" cy="1377960"/>
          </a:xfrm>
        </p:grpSpPr>
        <p:sp>
          <p:nvSpPr>
            <p:cNvPr id="59" name="Prostokąt 58"/>
            <p:cNvSpPr/>
            <p:nvPr/>
          </p:nvSpPr>
          <p:spPr>
            <a:xfrm>
              <a:off x="3500430" y="2714620"/>
              <a:ext cx="1000132" cy="1357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Trójkąt prostokątny 59"/>
            <p:cNvSpPr/>
            <p:nvPr/>
          </p:nvSpPr>
          <p:spPr>
            <a:xfrm>
              <a:off x="4214810" y="2714620"/>
              <a:ext cx="285752" cy="285752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Trójkąt prostokątny 60"/>
            <p:cNvSpPr/>
            <p:nvPr/>
          </p:nvSpPr>
          <p:spPr>
            <a:xfrm rot="10800000">
              <a:off x="4235448" y="2693982"/>
              <a:ext cx="285752" cy="28575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6" name="printer2"/>
          <p:cNvSpPr>
            <a:spLocks noEditPoints="1" noChangeArrowheads="1"/>
          </p:cNvSpPr>
          <p:nvPr/>
        </p:nvSpPr>
        <p:spPr bwMode="auto">
          <a:xfrm>
            <a:off x="3690944" y="5000636"/>
            <a:ext cx="1809750" cy="904875"/>
          </a:xfrm>
          <a:custGeom>
            <a:avLst/>
            <a:gdLst>
              <a:gd name="T0" fmla="*/ 10673 w 21600"/>
              <a:gd name="T1" fmla="*/ 0 h 21600"/>
              <a:gd name="T2" fmla="*/ 19186 w 21600"/>
              <a:gd name="T3" fmla="*/ 0 h 21600"/>
              <a:gd name="T4" fmla="*/ 21600 w 21600"/>
              <a:gd name="T5" fmla="*/ 4703 h 21600"/>
              <a:gd name="T6" fmla="*/ 21600 w 21600"/>
              <a:gd name="T7" fmla="*/ 10800 h 21600"/>
              <a:gd name="T8" fmla="*/ 21600 w 21600"/>
              <a:gd name="T9" fmla="*/ 16548 h 21600"/>
              <a:gd name="T10" fmla="*/ 18042 w 21600"/>
              <a:gd name="T11" fmla="*/ 21600 h 21600"/>
              <a:gd name="T12" fmla="*/ 10673 w 21600"/>
              <a:gd name="T13" fmla="*/ 21600 h 21600"/>
              <a:gd name="T14" fmla="*/ 3176 w 21600"/>
              <a:gd name="T15" fmla="*/ 21600 h 21600"/>
              <a:gd name="T16" fmla="*/ 0 w 21600"/>
              <a:gd name="T17" fmla="*/ 16548 h 21600"/>
              <a:gd name="T18" fmla="*/ 0 w 21600"/>
              <a:gd name="T19" fmla="*/ 10800 h 21600"/>
              <a:gd name="T20" fmla="*/ 0 w 21600"/>
              <a:gd name="T21" fmla="*/ 4703 h 21600"/>
              <a:gd name="T22" fmla="*/ 2414 w 21600"/>
              <a:gd name="T23" fmla="*/ 0 h 21600"/>
              <a:gd name="T24" fmla="*/ 1397 w 21600"/>
              <a:gd name="T25" fmla="*/ 23298 h 21600"/>
              <a:gd name="T26" fmla="*/ 20266 w 21600"/>
              <a:gd name="T27" fmla="*/ 311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63" name="Grupa 11"/>
          <p:cNvGrpSpPr/>
          <p:nvPr/>
        </p:nvGrpSpPr>
        <p:grpSpPr>
          <a:xfrm rot="19380000">
            <a:off x="1158691" y="1028549"/>
            <a:ext cx="1643074" cy="370920"/>
            <a:chOff x="6357950" y="2559602"/>
            <a:chExt cx="1643074" cy="370920"/>
          </a:xfrm>
        </p:grpSpPr>
        <p:cxnSp>
          <p:nvCxnSpPr>
            <p:cNvPr id="64" name="Łącznik prosty ze strzałką 63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ole tekstowe 64"/>
            <p:cNvSpPr txBox="1"/>
            <p:nvPr/>
          </p:nvSpPr>
          <p:spPr>
            <a:xfrm>
              <a:off x="6770169" y="2559602"/>
              <a:ext cx="788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0070C0"/>
                  </a:solidFill>
                </a:rPr>
                <a:t>stdout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6" name="Grupa 8"/>
          <p:cNvGrpSpPr/>
          <p:nvPr/>
        </p:nvGrpSpPr>
        <p:grpSpPr>
          <a:xfrm rot="19380000">
            <a:off x="1193138" y="1589961"/>
            <a:ext cx="1643074" cy="383061"/>
            <a:chOff x="6357950" y="3261841"/>
            <a:chExt cx="1643074" cy="383061"/>
          </a:xfrm>
        </p:grpSpPr>
        <p:cxnSp>
          <p:nvCxnSpPr>
            <p:cNvPr id="67" name="Łącznik prosty ze strzałką 66"/>
            <p:cNvCxnSpPr/>
            <p:nvPr/>
          </p:nvCxnSpPr>
          <p:spPr>
            <a:xfrm rot="10800000" flipV="1">
              <a:off x="6357950" y="3643314"/>
              <a:ext cx="1643074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pole tekstowe 67"/>
            <p:cNvSpPr txBox="1"/>
            <p:nvPr/>
          </p:nvSpPr>
          <p:spPr>
            <a:xfrm>
              <a:off x="6948193" y="3261841"/>
              <a:ext cx="64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00B050"/>
                  </a:solidFill>
                </a:rPr>
                <a:t>stdin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2" name="Grupa 11"/>
          <p:cNvGrpSpPr/>
          <p:nvPr/>
        </p:nvGrpSpPr>
        <p:grpSpPr>
          <a:xfrm rot="19380000">
            <a:off x="1232037" y="2172383"/>
            <a:ext cx="1643074" cy="370920"/>
            <a:chOff x="6357950" y="2559602"/>
            <a:chExt cx="1643074" cy="370920"/>
          </a:xfrm>
        </p:grpSpPr>
        <p:cxnSp>
          <p:nvCxnSpPr>
            <p:cNvPr id="73" name="Łącznik prosty ze strzałką 72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pole tekstowe 73"/>
            <p:cNvSpPr txBox="1"/>
            <p:nvPr/>
          </p:nvSpPr>
          <p:spPr>
            <a:xfrm>
              <a:off x="6792610" y="2559602"/>
              <a:ext cx="743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FF0000"/>
                  </a:solidFill>
                </a:rPr>
                <a:t>stderr</a:t>
              </a:r>
              <a:endParaRPr lang="pl-P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Grupa 11"/>
          <p:cNvGrpSpPr/>
          <p:nvPr/>
        </p:nvGrpSpPr>
        <p:grpSpPr>
          <a:xfrm>
            <a:off x="1643042" y="3143248"/>
            <a:ext cx="1643074" cy="370920"/>
            <a:chOff x="6357950" y="2559602"/>
            <a:chExt cx="1643074" cy="370920"/>
          </a:xfrm>
        </p:grpSpPr>
        <p:cxnSp>
          <p:nvCxnSpPr>
            <p:cNvPr id="76" name="Łącznik prosty ze strzałką 75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ole tekstowe 76"/>
            <p:cNvSpPr txBox="1"/>
            <p:nvPr/>
          </p:nvSpPr>
          <p:spPr>
            <a:xfrm>
              <a:off x="6792610" y="2559602"/>
              <a:ext cx="743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FF0000"/>
                  </a:solidFill>
                </a:rPr>
                <a:t>stderr</a:t>
              </a:r>
              <a:endParaRPr lang="pl-P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Grupa 77"/>
          <p:cNvGrpSpPr/>
          <p:nvPr/>
        </p:nvGrpSpPr>
        <p:grpSpPr>
          <a:xfrm>
            <a:off x="5572132" y="3214686"/>
            <a:ext cx="2297167" cy="402546"/>
            <a:chOff x="3645381" y="3682216"/>
            <a:chExt cx="2297167" cy="402546"/>
          </a:xfrm>
        </p:grpSpPr>
        <p:sp>
          <p:nvSpPr>
            <p:cNvPr id="79" name="pole tekstowe 78"/>
            <p:cNvSpPr txBox="1"/>
            <p:nvPr/>
          </p:nvSpPr>
          <p:spPr>
            <a:xfrm>
              <a:off x="3645381" y="3682216"/>
              <a:ext cx="2297167" cy="40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pl-PL" dirty="0" smtClean="0">
                  <a:solidFill>
                    <a:srgbClr val="FF0000"/>
                  </a:solidFill>
                </a:rPr>
                <a:t>komunikaty o błędach</a:t>
              </a:r>
              <a:endParaRPr lang="pl-PL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Łącznik prosty ze strzałką 79"/>
            <p:cNvCxnSpPr/>
            <p:nvPr/>
          </p:nvCxnSpPr>
          <p:spPr>
            <a:xfrm>
              <a:off x="3929058" y="4071942"/>
              <a:ext cx="171451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11"/>
          <p:cNvGrpSpPr/>
          <p:nvPr/>
        </p:nvGrpSpPr>
        <p:grpSpPr>
          <a:xfrm rot="1800000">
            <a:off x="1668602" y="4343272"/>
            <a:ext cx="1643074" cy="370920"/>
            <a:chOff x="6357950" y="2559602"/>
            <a:chExt cx="1643074" cy="370920"/>
          </a:xfrm>
        </p:grpSpPr>
        <p:cxnSp>
          <p:nvCxnSpPr>
            <p:cNvPr id="82" name="Łącznik prosty ze strzałką 81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ole tekstowe 82"/>
            <p:cNvSpPr txBox="1"/>
            <p:nvPr/>
          </p:nvSpPr>
          <p:spPr>
            <a:xfrm>
              <a:off x="6770169" y="2559602"/>
              <a:ext cx="788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0070C0"/>
                  </a:solidFill>
                </a:rPr>
                <a:t>stdout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Grupa 11"/>
          <p:cNvGrpSpPr/>
          <p:nvPr/>
        </p:nvGrpSpPr>
        <p:grpSpPr>
          <a:xfrm rot="19800000">
            <a:off x="5887083" y="4622245"/>
            <a:ext cx="2014847" cy="370920"/>
            <a:chOff x="6157083" y="2559602"/>
            <a:chExt cx="2014847" cy="370920"/>
          </a:xfrm>
        </p:grpSpPr>
        <p:cxnSp>
          <p:nvCxnSpPr>
            <p:cNvPr id="85" name="Łącznik prosty ze strzałką 84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ole tekstowe 85"/>
            <p:cNvSpPr txBox="1"/>
            <p:nvPr/>
          </p:nvSpPr>
          <p:spPr>
            <a:xfrm>
              <a:off x="6157083" y="2559602"/>
              <a:ext cx="20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70C0"/>
                  </a:solidFill>
                </a:rPr>
                <a:t>wypisywanie tekstu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19884 L 3.05556E-6 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6921 L 8.33333E-7 5.55112E-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</Words>
  <Application>Microsoft Office PowerPoint</Application>
  <PresentationFormat>Pokaz na ekranie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36</cp:revision>
  <dcterms:created xsi:type="dcterms:W3CDTF">2008-07-02T14:42:02Z</dcterms:created>
  <dcterms:modified xsi:type="dcterms:W3CDTF">2008-10-24T17:00:04Z</dcterms:modified>
</cp:coreProperties>
</file>