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7033" autoAdjust="0"/>
    <p:restoredTop sz="94637" autoAdjust="0"/>
  </p:normalViewPr>
  <p:slideViewPr>
    <p:cSldViewPr>
      <p:cViewPr varScale="1">
        <p:scale>
          <a:sx n="76" d="100"/>
          <a:sy n="76" d="100"/>
        </p:scale>
        <p:origin x="-2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pl-PL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pl-PL"/>
          </a:p>
        </p:txBody>
      </p:sp>
      <p:sp>
        <p:nvSpPr>
          <p:cNvPr id="460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pl-PL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B7A122AF-2AB0-418E-A321-2028A3423548}" type="slidenum">
              <a:rPr lang="pl-PL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374549-A036-455E-8F69-EAE86A13F3DA}" type="slidenum">
              <a:rPr lang="pl-PL"/>
              <a:pPr/>
              <a:t>1</a:t>
            </a:fld>
            <a:endParaRPr lang="pl-PL"/>
          </a:p>
        </p:txBody>
      </p:sp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E1160-D855-42D9-B382-38BF5C2EA39F}" type="slidenum">
              <a:rPr lang="pl-PL"/>
              <a:pPr/>
              <a:t>2</a:t>
            </a:fld>
            <a:endParaRPr lang="pl-PL"/>
          </a:p>
        </p:txBody>
      </p:sp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5D7D-BBC5-452C-B333-619AB6B8073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4B56-2780-4B0A-A317-69CAFD35410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CDFD-5AB8-4945-AC7C-F5869582C2B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7192-A628-43E5-90A2-92CDCE27E83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2CA8-A59D-455E-A830-49AB5DE2815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D69E-93A1-4778-AA7F-F7A48A72B86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275F-C57F-44AE-912F-22384704E53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0FE7-5E2D-47AC-8747-2E7905E198D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A608-12FA-4E11-8A2A-8BF4DB0DBC6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F1CF-B5B6-473C-A21A-7524300A296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0FA6-5BCD-4231-9BA9-90A4343695D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F8757-494B-4429-874B-A47F700C93F2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Sortowanie dwóch liczb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79475" y="1427163"/>
            <a:ext cx="175101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b="1"/>
              <a:t>Dane:</a:t>
            </a:r>
          </a:p>
          <a:p>
            <a:r>
              <a:rPr lang="pl-PL" sz="1700"/>
              <a:t>dwie liczby: A, B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916238" y="2565400"/>
            <a:ext cx="2951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l-PL"/>
              <a:t>Czy A jest mniejsze od B?</a:t>
            </a: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140200" y="3068638"/>
            <a:ext cx="13684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 flipH="1">
            <a:off x="2700338" y="3068638"/>
            <a:ext cx="1439862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2627313" y="3500438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/>
              <a:t>tak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5148263" y="3500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/>
              <a:t>nie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1908175" y="4581525"/>
            <a:ext cx="1219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l-PL" dirty="0"/>
              <a:t>Kolejność:</a:t>
            </a:r>
          </a:p>
          <a:p>
            <a:pPr algn="ctr"/>
            <a:r>
              <a:rPr lang="pl-PL" b="1" dirty="0">
                <a:solidFill>
                  <a:srgbClr val="7030A0"/>
                </a:solidFill>
              </a:rPr>
              <a:t>A, B</a:t>
            </a:r>
          </a:p>
          <a:p>
            <a:pPr algn="ctr"/>
            <a:endParaRPr lang="pl-PL" dirty="0"/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5003800" y="4508500"/>
            <a:ext cx="1219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l-PL" dirty="0"/>
              <a:t>Kolejność:</a:t>
            </a:r>
          </a:p>
          <a:p>
            <a:pPr algn="ctr"/>
            <a:r>
              <a:rPr lang="pl-PL" b="1" dirty="0">
                <a:solidFill>
                  <a:srgbClr val="7030A0"/>
                </a:solidFill>
              </a:rPr>
              <a:t>B, A</a:t>
            </a:r>
          </a:p>
          <a:p>
            <a:pPr algn="ctr"/>
            <a:endParaRPr lang="pl-PL" dirty="0"/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6084888" y="1412875"/>
            <a:ext cx="236378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b="1"/>
              <a:t>Zadanie:</a:t>
            </a:r>
          </a:p>
          <a:p>
            <a:r>
              <a:rPr lang="pl-PL" sz="1700"/>
              <a:t>Posegregować rosnąco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54" grpId="0"/>
      <p:bldP spid="2056" grpId="0" animBg="1"/>
      <p:bldP spid="2058" grpId="0" animBg="1"/>
      <p:bldP spid="2059" grpId="0"/>
      <p:bldP spid="2060" grpId="0"/>
      <p:bldP spid="2061" grpId="0"/>
      <p:bldP spid="2063" grpId="0"/>
      <p:bldP spid="20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Line 6"/>
          <p:cNvSpPr>
            <a:spLocks noChangeShapeType="1"/>
          </p:cNvSpPr>
          <p:nvPr/>
        </p:nvSpPr>
        <p:spPr bwMode="auto">
          <a:xfrm flipH="1">
            <a:off x="1871663" y="1484313"/>
            <a:ext cx="2303462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2928" y="-142900"/>
            <a:ext cx="8229600" cy="1143000"/>
          </a:xfrm>
        </p:spPr>
        <p:txBody>
          <a:bodyPr>
            <a:normAutofit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Sortowanie </a:t>
            </a:r>
            <a:r>
              <a:rPr lang="pl-PL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trzech liczb</a:t>
            </a:r>
            <a:endParaRPr lang="pl-PL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735263" y="1052513"/>
            <a:ext cx="2951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l-PL"/>
              <a:t>A &lt; B ?</a:t>
            </a: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4176713" y="1484313"/>
            <a:ext cx="169068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219700" y="1557338"/>
            <a:ext cx="417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1400"/>
              <a:t>nie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1008063" y="2205038"/>
            <a:ext cx="1582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l-PL" dirty="0">
                <a:solidFill>
                  <a:schemeClr val="accent6">
                    <a:lumMod val="75000"/>
                  </a:schemeClr>
                </a:solidFill>
              </a:rPr>
              <a:t>…, A, …, B, …</a:t>
            </a:r>
          </a:p>
          <a:p>
            <a:pPr algn="ctr"/>
            <a:endParaRPr lang="pl-PL" dirty="0"/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5148263" y="2133600"/>
            <a:ext cx="15827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l-PL" dirty="0">
                <a:solidFill>
                  <a:schemeClr val="accent6">
                    <a:lumMod val="75000"/>
                  </a:schemeClr>
                </a:solidFill>
              </a:rPr>
              <a:t>…, B, …, A, …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1368425" y="2852738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/>
              <a:t>C &lt; A ?</a:t>
            </a:r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 flipH="1">
            <a:off x="360363" y="3284538"/>
            <a:ext cx="14398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1800225" y="3284538"/>
            <a:ext cx="11525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 flipH="1">
            <a:off x="4572000" y="3286125"/>
            <a:ext cx="14398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6011863" y="3286125"/>
            <a:ext cx="11525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5580063" y="2852738"/>
            <a:ext cx="944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/>
              <a:t>C &lt; B ?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0" y="3860800"/>
            <a:ext cx="9348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l-PL" b="1" dirty="0">
                <a:solidFill>
                  <a:srgbClr val="7030A0"/>
                </a:solidFill>
              </a:rPr>
              <a:t>C, A, B</a:t>
            </a:r>
          </a:p>
          <a:p>
            <a:pPr algn="ctr"/>
            <a:endParaRPr lang="pl-PL" dirty="0"/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2303463" y="3933825"/>
            <a:ext cx="1439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l-PL" dirty="0">
                <a:solidFill>
                  <a:schemeClr val="accent6">
                    <a:lumMod val="75000"/>
                  </a:schemeClr>
                </a:solidFill>
              </a:rPr>
              <a:t>A, …, B, </a:t>
            </a: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endParaRPr lang="pl-P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2592388" y="4652963"/>
            <a:ext cx="944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/>
              <a:t>C &lt; B ?</a:t>
            </a:r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 flipH="1">
            <a:off x="1584325" y="5084763"/>
            <a:ext cx="1439863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3024188" y="5084763"/>
            <a:ext cx="11525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1079500" y="5734050"/>
            <a:ext cx="10070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l-PL" dirty="0">
                <a:solidFill>
                  <a:srgbClr val="7030A0"/>
                </a:solidFill>
              </a:rPr>
              <a:t> </a:t>
            </a:r>
            <a:r>
              <a:rPr lang="pl-PL" b="1" dirty="0">
                <a:solidFill>
                  <a:srgbClr val="7030A0"/>
                </a:solidFill>
              </a:rPr>
              <a:t>A, C, B</a:t>
            </a:r>
          </a:p>
          <a:p>
            <a:pPr algn="ctr"/>
            <a:endParaRPr lang="pl-PL" dirty="0"/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3816350" y="5734050"/>
            <a:ext cx="9348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l-PL" b="1" dirty="0">
                <a:solidFill>
                  <a:srgbClr val="7030A0"/>
                </a:solidFill>
              </a:rPr>
              <a:t>A, B, C</a:t>
            </a:r>
          </a:p>
          <a:p>
            <a:pPr algn="ctr"/>
            <a:endParaRPr lang="pl-PL" dirty="0"/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3922713" y="3862388"/>
            <a:ext cx="1081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l-PL" b="1" dirty="0">
                <a:solidFill>
                  <a:srgbClr val="7030A0"/>
                </a:solidFill>
              </a:rPr>
              <a:t>C, B, A</a:t>
            </a:r>
          </a:p>
          <a:p>
            <a:pPr algn="ctr"/>
            <a:endParaRPr lang="pl-PL" dirty="0"/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6804025" y="4652963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/>
              <a:t>C &lt; A ?</a:t>
            </a:r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 flipH="1">
            <a:off x="5867400" y="5013325"/>
            <a:ext cx="14398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>
            <a:off x="7307263" y="5013325"/>
            <a:ext cx="11525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5219700" y="5734050"/>
            <a:ext cx="1002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l-PL" b="1" dirty="0">
                <a:solidFill>
                  <a:srgbClr val="7030A0"/>
                </a:solidFill>
              </a:rPr>
              <a:t> B, C, A</a:t>
            </a:r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8029575" y="5661025"/>
            <a:ext cx="9348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l-PL" b="1" dirty="0">
                <a:solidFill>
                  <a:srgbClr val="7030A0"/>
                </a:solidFill>
              </a:rPr>
              <a:t>B, A, C</a:t>
            </a:r>
          </a:p>
          <a:p>
            <a:pPr algn="ctr"/>
            <a:endParaRPr lang="pl-PL" dirty="0"/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6515100" y="3789363"/>
            <a:ext cx="1254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l-PL" dirty="0">
                <a:solidFill>
                  <a:schemeClr val="accent6">
                    <a:lumMod val="75000"/>
                  </a:schemeClr>
                </a:solidFill>
              </a:rPr>
              <a:t>B, …, A, </a:t>
            </a: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endParaRPr lang="pl-P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1800225" y="26368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>
            <a:off x="6011863" y="25654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719138" y="3284538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1400"/>
              <a:t>tak</a:t>
            </a:r>
          </a:p>
        </p:txBody>
      </p:sp>
      <p:sp>
        <p:nvSpPr>
          <p:cNvPr id="44067" name="Text Box 35"/>
          <p:cNvSpPr txBox="1">
            <a:spLocks noChangeArrowheads="1"/>
          </p:cNvSpPr>
          <p:nvPr/>
        </p:nvSpPr>
        <p:spPr bwMode="auto">
          <a:xfrm>
            <a:off x="2339975" y="3284538"/>
            <a:ext cx="417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1400"/>
              <a:t>nie</a:t>
            </a:r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>
            <a:off x="3024188" y="43656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7235825" y="42211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3563938" y="5084763"/>
            <a:ext cx="417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1400"/>
              <a:t>nie</a:t>
            </a:r>
          </a:p>
        </p:txBody>
      </p:sp>
      <p:sp>
        <p:nvSpPr>
          <p:cNvPr id="44071" name="Text Box 39"/>
          <p:cNvSpPr txBox="1">
            <a:spLocks noChangeArrowheads="1"/>
          </p:cNvSpPr>
          <p:nvPr/>
        </p:nvSpPr>
        <p:spPr bwMode="auto">
          <a:xfrm>
            <a:off x="7885113" y="5084763"/>
            <a:ext cx="417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1400"/>
              <a:t>nie</a:t>
            </a:r>
          </a:p>
        </p:txBody>
      </p:sp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6659563" y="3357563"/>
            <a:ext cx="417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1400"/>
              <a:t>nie</a:t>
            </a:r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4859338" y="3284538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1400"/>
              <a:t>tak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6227763" y="5084763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1400"/>
              <a:t>tak</a:t>
            </a:r>
          </a:p>
        </p:txBody>
      </p:sp>
      <p:sp>
        <p:nvSpPr>
          <p:cNvPr id="44075" name="Text Box 43"/>
          <p:cNvSpPr txBox="1">
            <a:spLocks noChangeArrowheads="1"/>
          </p:cNvSpPr>
          <p:nvPr/>
        </p:nvSpPr>
        <p:spPr bwMode="auto">
          <a:xfrm>
            <a:off x="1908175" y="5084763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1400"/>
              <a:t>tak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700338" y="1557338"/>
            <a:ext cx="425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sz="1400"/>
              <a:t>tak</a:t>
            </a:r>
          </a:p>
        </p:txBody>
      </p:sp>
      <p:sp>
        <p:nvSpPr>
          <p:cNvPr id="44077" name="Text Box 45"/>
          <p:cNvSpPr txBox="1">
            <a:spLocks noChangeArrowheads="1"/>
          </p:cNvSpPr>
          <p:nvPr/>
        </p:nvSpPr>
        <p:spPr bwMode="auto">
          <a:xfrm>
            <a:off x="179388" y="981075"/>
            <a:ext cx="19240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b="1"/>
              <a:t>Dane:</a:t>
            </a:r>
          </a:p>
          <a:p>
            <a:r>
              <a:rPr lang="pl-PL" sz="1700"/>
              <a:t>trzy liczby: A, B, C</a:t>
            </a:r>
          </a:p>
        </p:txBody>
      </p:sp>
      <p:sp>
        <p:nvSpPr>
          <p:cNvPr id="44078" name="Text Box 46"/>
          <p:cNvSpPr txBox="1">
            <a:spLocks noChangeArrowheads="1"/>
          </p:cNvSpPr>
          <p:nvPr/>
        </p:nvSpPr>
        <p:spPr bwMode="auto">
          <a:xfrm>
            <a:off x="6588125" y="981075"/>
            <a:ext cx="2363788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 b="1" dirty="0"/>
              <a:t>Zadanie</a:t>
            </a:r>
            <a:r>
              <a:rPr lang="pl-PL" b="1" dirty="0" smtClean="0"/>
              <a:t>:</a:t>
            </a:r>
            <a:endParaRPr lang="pl-PL" b="1" dirty="0"/>
          </a:p>
          <a:p>
            <a:r>
              <a:rPr lang="pl-PL" sz="1700" dirty="0"/>
              <a:t>Posegregować rosnąco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6" grpId="0"/>
      <p:bldP spid="44041" grpId="0"/>
      <p:bldP spid="44042" grpId="0"/>
      <p:bldP spid="44043" grpId="0"/>
      <p:bldP spid="44044" grpId="0" animBg="1"/>
      <p:bldP spid="44045" grpId="0" animBg="1"/>
      <p:bldP spid="44046" grpId="0" animBg="1"/>
      <p:bldP spid="44047" grpId="0" animBg="1"/>
      <p:bldP spid="44048" grpId="0"/>
      <p:bldP spid="44049" grpId="0"/>
      <p:bldP spid="44050" grpId="0"/>
      <p:bldP spid="44051" grpId="0"/>
      <p:bldP spid="44052" grpId="0" animBg="1"/>
      <p:bldP spid="44054" grpId="0"/>
      <p:bldP spid="44056" grpId="0"/>
      <p:bldP spid="44057" grpId="0"/>
      <p:bldP spid="44058" grpId="0" animBg="1"/>
      <p:bldP spid="44059" grpId="0" animBg="1"/>
      <p:bldP spid="44060" grpId="0"/>
      <p:bldP spid="44061" grpId="0"/>
      <p:bldP spid="44062" grpId="0"/>
      <p:bldP spid="44063" grpId="0" animBg="1"/>
      <p:bldP spid="44065" grpId="0" animBg="1"/>
      <p:bldP spid="44066" grpId="0"/>
      <p:bldP spid="44067" grpId="0"/>
      <p:bldP spid="44068" grpId="0" animBg="1"/>
      <p:bldP spid="44069" grpId="0" animBg="1"/>
      <p:bldP spid="44071" grpId="0"/>
      <p:bldP spid="44072" grpId="0"/>
      <p:bldP spid="44073" grpId="0"/>
      <p:bldP spid="44074" grpId="0"/>
      <p:bldP spid="44075" grpId="0"/>
      <p:bldP spid="44039" grpId="0"/>
      <p:bldP spid="44077" grpId="1"/>
      <p:bldP spid="44078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141</Words>
  <Application>Microsoft PowerPoint</Application>
  <PresentationFormat>Pokaz na ekranie (4:3)</PresentationFormat>
  <Paragraphs>44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8" baseType="lpstr">
      <vt:lpstr>Arial</vt:lpstr>
      <vt:lpstr>Tahoma</vt:lpstr>
      <vt:lpstr>Times New Roman</vt:lpstr>
      <vt:lpstr>Wingdings</vt:lpstr>
      <vt:lpstr>MS Mincho</vt:lpstr>
      <vt:lpstr>Motyw pakietu Office</vt:lpstr>
      <vt:lpstr>Sortowanie dwóch liczb</vt:lpstr>
      <vt:lpstr>Sortowanie trzech liczb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Sortowanie dwóch liczb</dc:title>
  <dc:creator>A.B.</dc:creator>
  <cp:lastModifiedBy>lap</cp:lastModifiedBy>
  <cp:revision>11</cp:revision>
  <dcterms:created xsi:type="dcterms:W3CDTF">2006-05-24T11:16:06Z</dcterms:created>
  <dcterms:modified xsi:type="dcterms:W3CDTF">2008-03-19T15:03:16Z</dcterms:modified>
</cp:coreProperties>
</file>