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7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C791-88EA-4CE0-93BA-36AE86FB04F9}" type="datetimeFigureOut">
              <a:rPr lang="pl-PL" smtClean="0"/>
              <a:t>2008-03-21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046C-A245-45B9-B86C-8E1BFB9C41C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86148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214290"/>
            <a:ext cx="1000120" cy="1400168"/>
          </a:xfrm>
          <a:prstGeom prst="rect">
            <a:avLst/>
          </a:prstGeom>
        </p:spPr>
      </p:pic>
      <p:grpSp>
        <p:nvGrpSpPr>
          <p:cNvPr id="6" name="Grupa 5"/>
          <p:cNvGrpSpPr/>
          <p:nvPr/>
        </p:nvGrpSpPr>
        <p:grpSpPr>
          <a:xfrm>
            <a:off x="6715140" y="142852"/>
            <a:ext cx="2143140" cy="1344064"/>
            <a:chOff x="6786578" y="-83604"/>
            <a:chExt cx="2143140" cy="1344064"/>
          </a:xfrm>
        </p:grpSpPr>
        <p:sp>
          <p:nvSpPr>
            <p:cNvPr id="7" name="Prostokąt zaokrąglony 6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9" name="Grupa 8"/>
          <p:cNvGrpSpPr/>
          <p:nvPr/>
        </p:nvGrpSpPr>
        <p:grpSpPr>
          <a:xfrm>
            <a:off x="6929454" y="558222"/>
            <a:ext cx="785818" cy="674691"/>
            <a:chOff x="6929454" y="558222"/>
            <a:chExt cx="785818" cy="674691"/>
          </a:xfrm>
        </p:grpSpPr>
        <p:sp>
          <p:nvSpPr>
            <p:cNvPr id="10" name="Prostokąt zaokrąglony 9"/>
            <p:cNvSpPr/>
            <p:nvPr/>
          </p:nvSpPr>
          <p:spPr>
            <a:xfrm>
              <a:off x="6929454" y="580446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ole tekstowe 10"/>
            <p:cNvSpPr txBox="1"/>
            <p:nvPr/>
          </p:nvSpPr>
          <p:spPr>
            <a:xfrm>
              <a:off x="7108843" y="558222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wiek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Łącznik prosty 11"/>
            <p:cNvCxnSpPr/>
            <p:nvPr/>
          </p:nvCxnSpPr>
          <p:spPr>
            <a:xfrm flipV="1">
              <a:off x="6929454" y="732848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ole tekstowe 12"/>
          <p:cNvSpPr txBox="1"/>
          <p:nvPr/>
        </p:nvSpPr>
        <p:spPr>
          <a:xfrm>
            <a:off x="7048516" y="74769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-72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7110378" y="7429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14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548744" y="3440430"/>
            <a:ext cx="2000264" cy="25527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548744" y="3721102"/>
            <a:ext cx="6072230" cy="993782"/>
          </a:xfrm>
          <a:prstGeom prst="rect">
            <a:avLst/>
          </a:prstGeom>
          <a:solidFill>
            <a:srgbClr val="00B0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1552554" y="4929198"/>
            <a:ext cx="7234288" cy="785818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 descr="Clipboard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58" y="5457832"/>
            <a:ext cx="1000120" cy="1400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2.5E-6 0.2196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21968 L 2.5E-6 0.3562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35625 L 2.5E-6 0.4611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86148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upa 5"/>
          <p:cNvGrpSpPr/>
          <p:nvPr/>
        </p:nvGrpSpPr>
        <p:grpSpPr>
          <a:xfrm>
            <a:off x="6715140" y="142852"/>
            <a:ext cx="2143140" cy="1344064"/>
            <a:chOff x="6786578" y="-83604"/>
            <a:chExt cx="2143140" cy="1344064"/>
          </a:xfrm>
        </p:grpSpPr>
        <p:sp>
          <p:nvSpPr>
            <p:cNvPr id="7" name="Prostokąt zaokrąglony 6"/>
            <p:cNvSpPr/>
            <p:nvPr/>
          </p:nvSpPr>
          <p:spPr>
            <a:xfrm>
              <a:off x="6857984" y="260352"/>
              <a:ext cx="2071734" cy="1000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6786578" y="-8360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/>
                <a:t>Pamięć:</a:t>
              </a:r>
              <a:endParaRPr lang="pl-PL" dirty="0"/>
            </a:p>
          </p:txBody>
        </p:sp>
      </p:grpSp>
      <p:grpSp>
        <p:nvGrpSpPr>
          <p:cNvPr id="9" name="Grupa 8"/>
          <p:cNvGrpSpPr/>
          <p:nvPr/>
        </p:nvGrpSpPr>
        <p:grpSpPr>
          <a:xfrm>
            <a:off x="6929454" y="558222"/>
            <a:ext cx="785818" cy="674691"/>
            <a:chOff x="6929454" y="558222"/>
            <a:chExt cx="785818" cy="674691"/>
          </a:xfrm>
        </p:grpSpPr>
        <p:sp>
          <p:nvSpPr>
            <p:cNvPr id="10" name="Prostokąt zaokrąglony 9"/>
            <p:cNvSpPr/>
            <p:nvPr/>
          </p:nvSpPr>
          <p:spPr>
            <a:xfrm>
              <a:off x="6929454" y="580446"/>
              <a:ext cx="785818" cy="652467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ole tekstowe 10"/>
            <p:cNvSpPr txBox="1"/>
            <p:nvPr/>
          </p:nvSpPr>
          <p:spPr>
            <a:xfrm>
              <a:off x="7108843" y="558222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wiek</a:t>
              </a:r>
              <a:endParaRPr lang="pl-PL" sz="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Łącznik prosty 11"/>
            <p:cNvCxnSpPr/>
            <p:nvPr/>
          </p:nvCxnSpPr>
          <p:spPr>
            <a:xfrm flipV="1">
              <a:off x="6929454" y="732848"/>
              <a:ext cx="785818" cy="113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ole tekstowe 12"/>
          <p:cNvSpPr txBox="1"/>
          <p:nvPr/>
        </p:nvSpPr>
        <p:spPr>
          <a:xfrm>
            <a:off x="7102304" y="734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14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7103427" y="732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28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1548744" y="3440430"/>
            <a:ext cx="2000264" cy="25527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1548744" y="3721102"/>
            <a:ext cx="6072230" cy="993782"/>
          </a:xfrm>
          <a:prstGeom prst="rect">
            <a:avLst/>
          </a:prstGeom>
          <a:solidFill>
            <a:srgbClr val="00B0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1552554" y="4929198"/>
            <a:ext cx="7234288" cy="785818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A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Pokaz na ekranie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lap</dc:creator>
  <cp:lastModifiedBy>lap</cp:lastModifiedBy>
  <cp:revision>1</cp:revision>
  <dcterms:created xsi:type="dcterms:W3CDTF">2008-03-21T21:09:33Z</dcterms:created>
  <dcterms:modified xsi:type="dcterms:W3CDTF">2008-03-21T21:37:39Z</dcterms:modified>
</cp:coreProperties>
</file>