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4628" autoAdjust="0"/>
    <p:restoredTop sz="94660"/>
  </p:normalViewPr>
  <p:slideViewPr>
    <p:cSldViewPr>
      <p:cViewPr varScale="1">
        <p:scale>
          <a:sx n="69" d="100"/>
          <a:sy n="69" d="100"/>
        </p:scale>
        <p:origin x="-10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5E1B-F0D4-4348-BFDF-752404B68B3B}" type="datetimeFigureOut">
              <a:rPr lang="pl-PL" smtClean="0"/>
              <a:t>2008-03-19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93E4-1A5E-4956-9562-3CE6F0C4BA0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4857760"/>
            <a:ext cx="3305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720" y="941026"/>
            <a:ext cx="4838700" cy="464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raz 4" descr="Clipboard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3042" y="0"/>
            <a:ext cx="1000120" cy="1400168"/>
          </a:xfrm>
          <a:prstGeom prst="rect">
            <a:avLst/>
          </a:prstGeom>
        </p:spPr>
      </p:pic>
      <p:sp>
        <p:nvSpPr>
          <p:cNvPr id="6" name="Objaśnienie owalne 5"/>
          <p:cNvSpPr/>
          <p:nvPr/>
        </p:nvSpPr>
        <p:spPr>
          <a:xfrm>
            <a:off x="3000364" y="214290"/>
            <a:ext cx="2428892" cy="85725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czy zmienna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ile</a:t>
            </a:r>
            <a:r>
              <a:rPr lang="pl-PL" dirty="0" smtClean="0"/>
              <a:t> jest różna od 3?</a:t>
            </a:r>
            <a:endParaRPr lang="pl-PL" dirty="0"/>
          </a:p>
        </p:txBody>
      </p:sp>
      <p:sp>
        <p:nvSpPr>
          <p:cNvPr id="7" name="Objaśnienie owalne 6"/>
          <p:cNvSpPr/>
          <p:nvPr/>
        </p:nvSpPr>
        <p:spPr>
          <a:xfrm>
            <a:off x="3000364" y="214290"/>
            <a:ext cx="2428892" cy="85725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Tak! Ma przecież wartość  0</a:t>
            </a:r>
            <a:endParaRPr lang="pl-PL" sz="1600" dirty="0"/>
          </a:p>
        </p:txBody>
      </p:sp>
      <p:sp>
        <p:nvSpPr>
          <p:cNvPr id="8" name="Objaśnienie owalne 7"/>
          <p:cNvSpPr/>
          <p:nvPr/>
        </p:nvSpPr>
        <p:spPr>
          <a:xfrm>
            <a:off x="4872378" y="1457142"/>
            <a:ext cx="2714644" cy="85725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Programista chcę, żebym coś wypisał. Ok.</a:t>
            </a:r>
            <a:endParaRPr lang="pl-PL" sz="1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4857760"/>
            <a:ext cx="3305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Objaśnienie owalne 16"/>
          <p:cNvSpPr/>
          <p:nvPr/>
        </p:nvSpPr>
        <p:spPr>
          <a:xfrm>
            <a:off x="4786314" y="2857496"/>
            <a:ext cx="3000396" cy="1357322"/>
          </a:xfrm>
          <a:prstGeom prst="wedgeEllipseCallout">
            <a:avLst>
              <a:gd name="adj1" fmla="val -85213"/>
              <a:gd name="adj2" fmla="val 119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Programista chcę, bym do bieżącej  wartości zmiennej </a:t>
            </a:r>
            <a:r>
              <a:rPr lang="pl-PL" sz="16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ile</a:t>
            </a:r>
            <a:r>
              <a:rPr lang="pl-PL" sz="1600" dirty="0" smtClean="0"/>
              <a:t> dodał 1</a:t>
            </a:r>
            <a:endParaRPr lang="pl-PL" sz="1600" dirty="0"/>
          </a:p>
        </p:txBody>
      </p:sp>
      <p:sp>
        <p:nvSpPr>
          <p:cNvPr id="18" name="Objaśnienie owalne 17"/>
          <p:cNvSpPr/>
          <p:nvPr/>
        </p:nvSpPr>
        <p:spPr>
          <a:xfrm>
            <a:off x="4786314" y="3143248"/>
            <a:ext cx="3929090" cy="785818"/>
          </a:xfrm>
          <a:prstGeom prst="wedgeEllipseCallout">
            <a:avLst>
              <a:gd name="adj1" fmla="val -75814"/>
              <a:gd name="adj2" fmla="val 2322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0 + 1 = </a:t>
            </a:r>
            <a:r>
              <a:rPr lang="pl-PL" sz="1600" dirty="0" err="1" smtClean="0"/>
              <a:t>1</a:t>
            </a:r>
            <a:endParaRPr lang="pl-PL" sz="1600" dirty="0" smtClean="0"/>
          </a:p>
          <a:p>
            <a:pPr algn="ctr"/>
            <a:r>
              <a:rPr lang="pl-PL" sz="1600" dirty="0" smtClean="0"/>
              <a:t>czyli od teraz 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ile</a:t>
            </a:r>
            <a:r>
              <a:rPr lang="pl-PL" sz="1600" dirty="0" smtClean="0"/>
              <a:t> jest równe 1</a:t>
            </a:r>
            <a:endParaRPr lang="pl-PL" sz="1600" dirty="0"/>
          </a:p>
        </p:txBody>
      </p:sp>
      <p:grpSp>
        <p:nvGrpSpPr>
          <p:cNvPr id="28" name="Grupa 27"/>
          <p:cNvGrpSpPr/>
          <p:nvPr/>
        </p:nvGrpSpPr>
        <p:grpSpPr>
          <a:xfrm>
            <a:off x="6786578" y="-58204"/>
            <a:ext cx="2143140" cy="1344064"/>
            <a:chOff x="6786578" y="-83604"/>
            <a:chExt cx="2143140" cy="1344064"/>
          </a:xfrm>
        </p:grpSpPr>
        <p:sp>
          <p:nvSpPr>
            <p:cNvPr id="19" name="Prostokąt zaokrąglony 18"/>
            <p:cNvSpPr/>
            <p:nvPr/>
          </p:nvSpPr>
          <p:spPr>
            <a:xfrm>
              <a:off x="6857984" y="260352"/>
              <a:ext cx="2071734" cy="1000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6786578" y="-8360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Pamięć:</a:t>
              </a:r>
              <a:endParaRPr lang="pl-PL" dirty="0"/>
            </a:p>
          </p:txBody>
        </p:sp>
      </p:grpSp>
      <p:grpSp>
        <p:nvGrpSpPr>
          <p:cNvPr id="27" name="Grupa 26"/>
          <p:cNvGrpSpPr/>
          <p:nvPr/>
        </p:nvGrpSpPr>
        <p:grpSpPr>
          <a:xfrm>
            <a:off x="7000892" y="357166"/>
            <a:ext cx="785818" cy="674691"/>
            <a:chOff x="7072330" y="325416"/>
            <a:chExt cx="785818" cy="674691"/>
          </a:xfrm>
        </p:grpSpPr>
        <p:sp>
          <p:nvSpPr>
            <p:cNvPr id="21" name="Prostokąt zaokrąglony 20"/>
            <p:cNvSpPr/>
            <p:nvPr/>
          </p:nvSpPr>
          <p:spPr>
            <a:xfrm>
              <a:off x="7072330" y="347640"/>
              <a:ext cx="785818" cy="6524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7286644" y="325416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ile</a:t>
              </a:r>
              <a:endParaRPr lang="pl-PL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Łącznik prosty 23"/>
            <p:cNvCxnSpPr/>
            <p:nvPr/>
          </p:nvCxnSpPr>
          <p:spPr>
            <a:xfrm flipV="1">
              <a:off x="7072330" y="500042"/>
              <a:ext cx="785818" cy="11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pole tekstowe 28"/>
          <p:cNvSpPr txBox="1"/>
          <p:nvPr/>
        </p:nvSpPr>
        <p:spPr>
          <a:xfrm>
            <a:off x="7240606" y="57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pole tekstowe 29"/>
          <p:cNvSpPr txBox="1"/>
          <p:nvPr/>
        </p:nvSpPr>
        <p:spPr>
          <a:xfrm>
            <a:off x="7235847" y="57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1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33333 L -1.66667E-6 -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C 0.03542 0.00255 0.07101 0.00533 0.09306 0.02963 C 0.11511 0.05394 0.1257 0.12685 0.13195 0.1463 " pathEditMode="relative" ptsTypes="a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25 0.15 C 0.1776 0.15533 0.22413 0.16088 0.26076 0.18959 C 0.29739 0.21829 0.33437 0.29861 0.35104 0.32199 C 0.36788 0.34537 0.36458 0.3375 0.36146 0.3301 " pathEditMode="relative" rAng="0" ptsTypes="aaaA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46 0.3301 C 0.35435 0.38172 0.3474 0.43357 0.31355 0.46436 C 0.27987 0.49514 0.18646 0.50602 0.15903 0.51482 C 0.13178 0.52385 0.14028 0.52084 0.14896 0.51806 " pathEditMode="relative" rAng="0" ptsTypes="aaaA">
                                      <p:cBhvr>
                                        <p:cTn id="9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96 0.51806 C 0.1566 0.55093 0.16424 0.58403 0.11979 0.6051 C 0.07535 0.62616 -0.07831 0.63727 -0.11772 0.64399 " pathEditMode="relative" ptsTypes="aaA">
                                      <p:cBhvr>
                                        <p:cTn id="1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71 0.64398 C -0.15625 0.66482 -0.19479 0.68588 -0.22118 0.64769 C -0.24757 0.60949 -0.27483 0.49583 -0.27569 0.41551 C -0.27674 0.33519 -0.27569 0.22338 -0.22726 0.16644 C -0.17847 0.10949 -0.04149 0.07662 0.01615 0.07477 C 0.07361 0.07292 0.10104 0.1412 0.11806 0.15509 " pathEditMode="relative" rAng="0" ptsTypes="aaaaaA">
                                      <p:cBhvr>
                                        <p:cTn id="1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17" grpId="0" animBg="1"/>
      <p:bldP spid="17" grpId="1" animBg="1"/>
      <p:bldP spid="18" grpId="0" animBg="1"/>
      <p:bldP spid="18" grpId="1" animBg="1"/>
      <p:bldP spid="29" grpId="0"/>
      <p:bldP spid="29" grpId="1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941026"/>
            <a:ext cx="4838700" cy="464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Obraz 5" descr="Clipboard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7324" y="1058846"/>
            <a:ext cx="1000120" cy="1400168"/>
          </a:xfrm>
          <a:prstGeom prst="rect">
            <a:avLst/>
          </a:prstGeom>
        </p:spPr>
      </p:pic>
      <p:sp>
        <p:nvSpPr>
          <p:cNvPr id="7" name="Objaśnienie owalne 6"/>
          <p:cNvSpPr/>
          <p:nvPr/>
        </p:nvSpPr>
        <p:spPr>
          <a:xfrm>
            <a:off x="3071802" y="25400"/>
            <a:ext cx="3429024" cy="1143008"/>
          </a:xfrm>
          <a:prstGeom prst="wedgeEllipseCallout">
            <a:avLst>
              <a:gd name="adj1" fmla="val -33426"/>
              <a:gd name="adj2" fmla="val 547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Zmienna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ile</a:t>
            </a:r>
            <a:r>
              <a:rPr lang="pl-PL" dirty="0" smtClean="0"/>
              <a:t> jest różna  od 3, więc znowu wbiegam do pętli</a:t>
            </a:r>
            <a:endParaRPr lang="pl-PL" dirty="0"/>
          </a:p>
        </p:txBody>
      </p:sp>
      <p:sp>
        <p:nvSpPr>
          <p:cNvPr id="9" name="Objaśnienie owalne 8"/>
          <p:cNvSpPr/>
          <p:nvPr/>
        </p:nvSpPr>
        <p:spPr>
          <a:xfrm>
            <a:off x="5072066" y="1428736"/>
            <a:ext cx="2714644" cy="85725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wypisuję</a:t>
            </a:r>
            <a:endParaRPr lang="pl-PL" sz="16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857760"/>
            <a:ext cx="3305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4857760"/>
            <a:ext cx="3305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bjaśnienie owalne 13"/>
          <p:cNvSpPr/>
          <p:nvPr/>
        </p:nvSpPr>
        <p:spPr>
          <a:xfrm>
            <a:off x="4786314" y="3143248"/>
            <a:ext cx="3929090" cy="785818"/>
          </a:xfrm>
          <a:prstGeom prst="wedgeEllipseCallout">
            <a:avLst>
              <a:gd name="adj1" fmla="val -75814"/>
              <a:gd name="adj2" fmla="val 2322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Inkrementuję zmienną 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ile</a:t>
            </a:r>
            <a:endParaRPr lang="pl-PL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upa 14"/>
          <p:cNvGrpSpPr/>
          <p:nvPr/>
        </p:nvGrpSpPr>
        <p:grpSpPr>
          <a:xfrm>
            <a:off x="6786578" y="-58204"/>
            <a:ext cx="2143140" cy="1344064"/>
            <a:chOff x="6786578" y="-83604"/>
            <a:chExt cx="2143140" cy="1344064"/>
          </a:xfrm>
        </p:grpSpPr>
        <p:sp>
          <p:nvSpPr>
            <p:cNvPr id="16" name="Prostokąt zaokrąglony 15"/>
            <p:cNvSpPr/>
            <p:nvPr/>
          </p:nvSpPr>
          <p:spPr>
            <a:xfrm>
              <a:off x="6857984" y="260352"/>
              <a:ext cx="2071734" cy="1000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6786578" y="-8360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Pamięć:</a:t>
              </a:r>
              <a:endParaRPr lang="pl-PL" dirty="0"/>
            </a:p>
          </p:txBody>
        </p:sp>
      </p:grpSp>
      <p:grpSp>
        <p:nvGrpSpPr>
          <p:cNvPr id="18" name="Grupa 17"/>
          <p:cNvGrpSpPr/>
          <p:nvPr/>
        </p:nvGrpSpPr>
        <p:grpSpPr>
          <a:xfrm>
            <a:off x="7000892" y="357166"/>
            <a:ext cx="785818" cy="674691"/>
            <a:chOff x="7072330" y="325416"/>
            <a:chExt cx="785818" cy="674691"/>
          </a:xfrm>
        </p:grpSpPr>
        <p:sp>
          <p:nvSpPr>
            <p:cNvPr id="19" name="Prostokąt zaokrąglony 18"/>
            <p:cNvSpPr/>
            <p:nvPr/>
          </p:nvSpPr>
          <p:spPr>
            <a:xfrm>
              <a:off x="7072330" y="347640"/>
              <a:ext cx="785818" cy="6524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7286644" y="325416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ile</a:t>
              </a:r>
              <a:endParaRPr lang="pl-PL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1" name="Łącznik prosty 20"/>
            <p:cNvCxnSpPr/>
            <p:nvPr/>
          </p:nvCxnSpPr>
          <p:spPr>
            <a:xfrm flipV="1">
              <a:off x="7072330" y="500042"/>
              <a:ext cx="785818" cy="11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ole tekstowe 22"/>
          <p:cNvSpPr txBox="1"/>
          <p:nvPr/>
        </p:nvSpPr>
        <p:spPr>
          <a:xfrm>
            <a:off x="7240606" y="57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1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4" name="pole tekstowe 43"/>
          <p:cNvSpPr txBox="1"/>
          <p:nvPr/>
        </p:nvSpPr>
        <p:spPr>
          <a:xfrm>
            <a:off x="7235848" y="559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5208 0.00486 0.10451 0.01042 0.14583 0.03819 C 0.18715 0.06574 0.22882 0.14352 0.24757 0.16597 C 0.26666 0.18889 0.26284 0.18102 0.25937 0.17384 " pathEditMode="relative" rAng="0" ptsTypes="aaaA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37 0.17384 C 0.25087 0.23079 0.24323 0.28819 0.20469 0.32222 C 0.16649 0.35648 0.06094 0.36852 0.02969 0.37824 C -0.00104 0.38843 0.00833 0.38495 0.01823 0.3817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0.38171 C 0.02552 0.41667 0.03299 0.45208 -0.00955 0.47454 C -0.05139 0.49722 -0.1967 0.50903 -0.23368 0.51644 " pathEditMode="relative" rAng="0" ptsTypes="aaA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68 0.51644 C -0.27084 0.53866 -0.30764 0.56135 -0.33281 0.52037 C -0.35816 0.47963 -0.3842 0.3588 -0.38525 0.27338 C -0.38629 0.18774 -0.38525 0.06922 -0.33872 0.00857 C -0.29202 -0.05208 -0.1599 -0.08703 -0.10469 -0.08912 C -0.04931 -0.09074 -0.02292 -0.01828 -0.00625 -0.0037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-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4" grpId="0" animBg="1"/>
      <p:bldP spid="14" grpId="1" animBg="1"/>
      <p:bldP spid="2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941026"/>
            <a:ext cx="4838700" cy="464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raz 4" descr="Clipboard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1924" y="1033446"/>
            <a:ext cx="1000120" cy="1400168"/>
          </a:xfrm>
          <a:prstGeom prst="rect">
            <a:avLst/>
          </a:prstGeom>
        </p:spPr>
      </p:pic>
      <p:sp>
        <p:nvSpPr>
          <p:cNvPr id="6" name="Objaśnienie owalne 5"/>
          <p:cNvSpPr/>
          <p:nvPr/>
        </p:nvSpPr>
        <p:spPr>
          <a:xfrm>
            <a:off x="3071802" y="25400"/>
            <a:ext cx="3429024" cy="1143008"/>
          </a:xfrm>
          <a:prstGeom prst="wedgeEllipseCallout">
            <a:avLst>
              <a:gd name="adj1" fmla="val -33426"/>
              <a:gd name="adj2" fmla="val 547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Zmienna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ile</a:t>
            </a:r>
            <a:r>
              <a:rPr lang="pl-PL" dirty="0" smtClean="0"/>
              <a:t> jest różna  od 3, więc znowu wbiegam do pętli</a:t>
            </a:r>
            <a:endParaRPr lang="pl-PL" dirty="0"/>
          </a:p>
        </p:txBody>
      </p:sp>
      <p:sp>
        <p:nvSpPr>
          <p:cNvPr id="7" name="Objaśnienie owalne 6"/>
          <p:cNvSpPr/>
          <p:nvPr/>
        </p:nvSpPr>
        <p:spPr>
          <a:xfrm>
            <a:off x="5072066" y="1428736"/>
            <a:ext cx="2714644" cy="85725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wypisuję</a:t>
            </a:r>
            <a:endParaRPr lang="pl-PL" sz="16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857760"/>
            <a:ext cx="3305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bjaśnienie owalne 9"/>
          <p:cNvSpPr/>
          <p:nvPr/>
        </p:nvSpPr>
        <p:spPr>
          <a:xfrm>
            <a:off x="4786314" y="3143248"/>
            <a:ext cx="3929090" cy="785818"/>
          </a:xfrm>
          <a:prstGeom prst="wedgeEllipseCallout">
            <a:avLst>
              <a:gd name="adj1" fmla="val -75814"/>
              <a:gd name="adj2" fmla="val 2322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Inkrementuję zmienną 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ile</a:t>
            </a:r>
            <a:endParaRPr lang="pl-PL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upa 10"/>
          <p:cNvGrpSpPr/>
          <p:nvPr/>
        </p:nvGrpSpPr>
        <p:grpSpPr>
          <a:xfrm>
            <a:off x="6786578" y="-58204"/>
            <a:ext cx="2143140" cy="1344064"/>
            <a:chOff x="6786578" y="-83604"/>
            <a:chExt cx="2143140" cy="1344064"/>
          </a:xfrm>
        </p:grpSpPr>
        <p:sp>
          <p:nvSpPr>
            <p:cNvPr id="12" name="Prostokąt zaokrąglony 11"/>
            <p:cNvSpPr/>
            <p:nvPr/>
          </p:nvSpPr>
          <p:spPr>
            <a:xfrm>
              <a:off x="6857984" y="260352"/>
              <a:ext cx="2071734" cy="1000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6786578" y="-8360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Pamięć:</a:t>
              </a:r>
              <a:endParaRPr lang="pl-PL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7000892" y="357166"/>
            <a:ext cx="785818" cy="674691"/>
            <a:chOff x="7072330" y="325416"/>
            <a:chExt cx="785818" cy="674691"/>
          </a:xfrm>
        </p:grpSpPr>
        <p:sp>
          <p:nvSpPr>
            <p:cNvPr id="15" name="Prostokąt zaokrąglony 14"/>
            <p:cNvSpPr/>
            <p:nvPr/>
          </p:nvSpPr>
          <p:spPr>
            <a:xfrm>
              <a:off x="7072330" y="347640"/>
              <a:ext cx="785818" cy="6524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7286644" y="325416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ile</a:t>
              </a:r>
              <a:endParaRPr lang="pl-PL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Łącznik prosty 16"/>
            <p:cNvCxnSpPr/>
            <p:nvPr/>
          </p:nvCxnSpPr>
          <p:spPr>
            <a:xfrm flipV="1">
              <a:off x="7072330" y="500042"/>
              <a:ext cx="785818" cy="11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pole tekstowe 17"/>
          <p:cNvSpPr txBox="1"/>
          <p:nvPr/>
        </p:nvSpPr>
        <p:spPr>
          <a:xfrm>
            <a:off x="7240606" y="57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7227906" y="572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3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4857760"/>
            <a:ext cx="3305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5208 0.00486 0.10451 0.01042 0.14583 0.03819 C 0.18715 0.06574 0.22882 0.14352 0.24757 0.16597 C 0.26666 0.18889 0.26284 0.18102 0.25937 0.17384 " pathEditMode="relative" rAng="0" ptsTypes="aa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37 0.17384 C 0.25087 0.23079 0.24323 0.28819 0.20469 0.32222 C 0.16649 0.35648 0.06094 0.36852 0.02969 0.37824 C -0.00104 0.38843 0.00833 0.38495 0.01823 0.38171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0.38171 C 0.02552 0.41667 0.03299 0.45208 -0.00955 0.47454 C -0.05139 0.49722 -0.1967 0.50903 -0.23368 0.51644 " pathEditMode="relative" rAng="0" ptsTypes="aaA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68 0.51644 C -0.27084 0.53866 -0.30764 0.56135 -0.33281 0.52037 C -0.35816 0.47963 -0.3842 0.3588 -0.38525 0.27338 C -0.38629 0.18774 -0.38525 0.06922 -0.33872 0.00857 C -0.29202 -0.05208 -0.1599 -0.08703 -0.10469 -0.08912 C -0.04931 -0.09074 -0.02292 -0.01828 -0.00625 -0.0037 " pathEditMode="relative" rAng="0" ptsTypes="aaaaaA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-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10" grpId="0" animBg="1"/>
      <p:bldP spid="10" grpId="1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941026"/>
            <a:ext cx="4838700" cy="464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raz 4" descr="Clipboard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1112" y="1025508"/>
            <a:ext cx="1000120" cy="1400168"/>
          </a:xfrm>
          <a:prstGeom prst="rect">
            <a:avLst/>
          </a:prstGeom>
        </p:spPr>
      </p:pic>
      <p:sp>
        <p:nvSpPr>
          <p:cNvPr id="6" name="Objaśnienie owalne 5"/>
          <p:cNvSpPr/>
          <p:nvPr/>
        </p:nvSpPr>
        <p:spPr>
          <a:xfrm>
            <a:off x="3071802" y="25400"/>
            <a:ext cx="3429024" cy="1143008"/>
          </a:xfrm>
          <a:prstGeom prst="wedgeEllipseCallout">
            <a:avLst>
              <a:gd name="adj1" fmla="val -33426"/>
              <a:gd name="adj2" fmla="val 547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ile</a:t>
            </a:r>
            <a:r>
              <a:rPr lang="pl-PL" sz="1600" dirty="0" smtClean="0"/>
              <a:t> </a:t>
            </a:r>
            <a:r>
              <a:rPr lang="pl-PL" sz="1600" b="1" dirty="0" smtClean="0"/>
              <a:t>nie</a:t>
            </a:r>
            <a:r>
              <a:rPr lang="pl-PL" sz="1600" dirty="0" smtClean="0"/>
              <a:t> jest </a:t>
            </a:r>
            <a:r>
              <a:rPr lang="pl-PL" sz="1600" b="1" dirty="0" smtClean="0"/>
              <a:t>różne</a:t>
            </a:r>
            <a:r>
              <a:rPr lang="pl-PL" sz="1600" dirty="0" smtClean="0"/>
              <a:t> od 3, warunek nie jest spełniony, więc omijam pętle</a:t>
            </a:r>
            <a:endParaRPr lang="pl-PL" sz="1600" dirty="0"/>
          </a:p>
        </p:txBody>
      </p:sp>
      <p:grpSp>
        <p:nvGrpSpPr>
          <p:cNvPr id="10" name="Grupa 9"/>
          <p:cNvGrpSpPr/>
          <p:nvPr/>
        </p:nvGrpSpPr>
        <p:grpSpPr>
          <a:xfrm>
            <a:off x="6786578" y="-58204"/>
            <a:ext cx="2143140" cy="1344064"/>
            <a:chOff x="6786578" y="-83604"/>
            <a:chExt cx="2143140" cy="1344064"/>
          </a:xfrm>
        </p:grpSpPr>
        <p:sp>
          <p:nvSpPr>
            <p:cNvPr id="11" name="Prostokąt zaokrąglony 10"/>
            <p:cNvSpPr/>
            <p:nvPr/>
          </p:nvSpPr>
          <p:spPr>
            <a:xfrm>
              <a:off x="6857984" y="260352"/>
              <a:ext cx="2071734" cy="1000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6786578" y="-8360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Pamięć:</a:t>
              </a:r>
              <a:endParaRPr lang="pl-PL" dirty="0"/>
            </a:p>
          </p:txBody>
        </p:sp>
      </p:grpSp>
      <p:grpSp>
        <p:nvGrpSpPr>
          <p:cNvPr id="13" name="Grupa 12"/>
          <p:cNvGrpSpPr/>
          <p:nvPr/>
        </p:nvGrpSpPr>
        <p:grpSpPr>
          <a:xfrm>
            <a:off x="7000892" y="357166"/>
            <a:ext cx="785818" cy="674691"/>
            <a:chOff x="7072330" y="325416"/>
            <a:chExt cx="785818" cy="674691"/>
          </a:xfrm>
        </p:grpSpPr>
        <p:sp>
          <p:nvSpPr>
            <p:cNvPr id="14" name="Prostokąt zaokrąglony 13"/>
            <p:cNvSpPr/>
            <p:nvPr/>
          </p:nvSpPr>
          <p:spPr>
            <a:xfrm>
              <a:off x="7072330" y="347640"/>
              <a:ext cx="785818" cy="6524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7286644" y="325416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ile</a:t>
              </a:r>
              <a:endParaRPr lang="pl-PL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Łącznik prosty 15"/>
            <p:cNvCxnSpPr/>
            <p:nvPr/>
          </p:nvCxnSpPr>
          <p:spPr>
            <a:xfrm flipV="1">
              <a:off x="7072330" y="500042"/>
              <a:ext cx="785818" cy="11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pole tekstowe 17"/>
          <p:cNvSpPr txBox="1"/>
          <p:nvPr/>
        </p:nvSpPr>
        <p:spPr>
          <a:xfrm>
            <a:off x="7240606" y="57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3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857760"/>
            <a:ext cx="3305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Obraz 19" descr="Clipboard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214950"/>
            <a:ext cx="1000120" cy="1400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112</Words>
  <Application>Microsoft Office PowerPoint</Application>
  <PresentationFormat>Pokaz na ekranie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Slajd 1</vt:lpstr>
      <vt:lpstr>Slajd 2</vt:lpstr>
      <vt:lpstr>Slajd 3</vt:lpstr>
      <vt:lpstr>Slajd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lap</dc:creator>
  <cp:lastModifiedBy>lap</cp:lastModifiedBy>
  <cp:revision>17</cp:revision>
  <dcterms:created xsi:type="dcterms:W3CDTF">2008-03-19T16:54:10Z</dcterms:created>
  <dcterms:modified xsi:type="dcterms:W3CDTF">2008-03-19T19:24:47Z</dcterms:modified>
</cp:coreProperties>
</file>