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2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238FD-4C2A-4E92-A857-641D77E9B27E}" type="datetimeFigureOut">
              <a:rPr lang="pl-PL" smtClean="0"/>
              <a:t>2008-03-19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2C73-3083-4F03-ABF1-9D6B2D59FEFD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238FD-4C2A-4E92-A857-641D77E9B27E}" type="datetimeFigureOut">
              <a:rPr lang="pl-PL" smtClean="0"/>
              <a:t>2008-03-19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2C73-3083-4F03-ABF1-9D6B2D59FEFD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238FD-4C2A-4E92-A857-641D77E9B27E}" type="datetimeFigureOut">
              <a:rPr lang="pl-PL" smtClean="0"/>
              <a:t>2008-03-19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2C73-3083-4F03-ABF1-9D6B2D59FEFD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238FD-4C2A-4E92-A857-641D77E9B27E}" type="datetimeFigureOut">
              <a:rPr lang="pl-PL" smtClean="0"/>
              <a:t>2008-03-19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2C73-3083-4F03-ABF1-9D6B2D59FEFD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238FD-4C2A-4E92-A857-641D77E9B27E}" type="datetimeFigureOut">
              <a:rPr lang="pl-PL" smtClean="0"/>
              <a:t>2008-03-19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2C73-3083-4F03-ABF1-9D6B2D59FEFD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238FD-4C2A-4E92-A857-641D77E9B27E}" type="datetimeFigureOut">
              <a:rPr lang="pl-PL" smtClean="0"/>
              <a:t>2008-03-19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2C73-3083-4F03-ABF1-9D6B2D59FEFD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238FD-4C2A-4E92-A857-641D77E9B27E}" type="datetimeFigureOut">
              <a:rPr lang="pl-PL" smtClean="0"/>
              <a:t>2008-03-19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2C73-3083-4F03-ABF1-9D6B2D59FEFD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238FD-4C2A-4E92-A857-641D77E9B27E}" type="datetimeFigureOut">
              <a:rPr lang="pl-PL" smtClean="0"/>
              <a:t>2008-03-19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2C73-3083-4F03-ABF1-9D6B2D59FEFD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238FD-4C2A-4E92-A857-641D77E9B27E}" type="datetimeFigureOut">
              <a:rPr lang="pl-PL" smtClean="0"/>
              <a:t>2008-03-19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2C73-3083-4F03-ABF1-9D6B2D59FEFD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238FD-4C2A-4E92-A857-641D77E9B27E}" type="datetimeFigureOut">
              <a:rPr lang="pl-PL" smtClean="0"/>
              <a:t>2008-03-19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2C73-3083-4F03-ABF1-9D6B2D59FEFD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238FD-4C2A-4E92-A857-641D77E9B27E}" type="datetimeFigureOut">
              <a:rPr lang="pl-PL" smtClean="0"/>
              <a:t>2008-03-19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2C73-3083-4F03-ABF1-9D6B2D59FEFD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238FD-4C2A-4E92-A857-641D77E9B27E}" type="datetimeFigureOut">
              <a:rPr lang="pl-PL" smtClean="0"/>
              <a:t>2008-03-19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82C73-3083-4F03-ABF1-9D6B2D59FEFD}" type="slidenum">
              <a:rPr lang="pl-PL" smtClean="0"/>
              <a:t>‹#›</a:t>
            </a:fld>
            <a:endParaRPr lang="pl-P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a 27"/>
          <p:cNvGrpSpPr>
            <a:grpSpLocks/>
          </p:cNvGrpSpPr>
          <p:nvPr/>
        </p:nvGrpSpPr>
        <p:grpSpPr bwMode="auto">
          <a:xfrm>
            <a:off x="2857488" y="357166"/>
            <a:ext cx="5857916" cy="3071834"/>
            <a:chOff x="6786578" y="129118"/>
            <a:chExt cx="2143139" cy="1131342"/>
          </a:xfrm>
        </p:grpSpPr>
        <p:sp>
          <p:nvSpPr>
            <p:cNvPr id="5" name="Prostokąt zaokrąglony 4"/>
            <p:cNvSpPr/>
            <p:nvPr/>
          </p:nvSpPr>
          <p:spPr>
            <a:xfrm>
              <a:off x="6858014" y="260743"/>
              <a:ext cx="2071703" cy="99971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 dirty="0"/>
            </a:p>
          </p:txBody>
        </p:sp>
        <p:sp>
          <p:nvSpPr>
            <p:cNvPr id="6" name="pole tekstowe 19"/>
            <p:cNvSpPr txBox="1">
              <a:spLocks noChangeArrowheads="1"/>
            </p:cNvSpPr>
            <p:nvPr/>
          </p:nvSpPr>
          <p:spPr bwMode="auto">
            <a:xfrm>
              <a:off x="6786578" y="129118"/>
              <a:ext cx="521304" cy="106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pl-PL" dirty="0">
                  <a:latin typeface="Calibri" pitchFamily="34" charset="0"/>
                </a:rPr>
                <a:t>Pamięć:</a:t>
              </a:r>
            </a:p>
          </p:txBody>
        </p:sp>
      </p:grpSp>
      <p:grpSp>
        <p:nvGrpSpPr>
          <p:cNvPr id="42" name="Grupa 41"/>
          <p:cNvGrpSpPr/>
          <p:nvPr/>
        </p:nvGrpSpPr>
        <p:grpSpPr>
          <a:xfrm>
            <a:off x="3428992" y="1928802"/>
            <a:ext cx="4391056" cy="1188252"/>
            <a:chOff x="3895720" y="3884616"/>
            <a:chExt cx="4391056" cy="1188252"/>
          </a:xfrm>
        </p:grpSpPr>
        <p:sp>
          <p:nvSpPr>
            <p:cNvPr id="7" name="Prostokąt zaokrąglony 6"/>
            <p:cNvSpPr/>
            <p:nvPr/>
          </p:nvSpPr>
          <p:spPr>
            <a:xfrm>
              <a:off x="3929058" y="3929066"/>
              <a:ext cx="4286280" cy="114300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cxnSp>
          <p:nvCxnSpPr>
            <p:cNvPr id="9" name="Łącznik prosty 8"/>
            <p:cNvCxnSpPr/>
            <p:nvPr/>
          </p:nvCxnSpPr>
          <p:spPr>
            <a:xfrm flipV="1">
              <a:off x="3929058" y="4214818"/>
              <a:ext cx="4286280" cy="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>
            <a:xfrm rot="5400000">
              <a:off x="4214810" y="4643446"/>
              <a:ext cx="85725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>
            <a:xfrm rot="5400000">
              <a:off x="4928395" y="4642652"/>
              <a:ext cx="85725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>
            <a:xfrm rot="5400000">
              <a:off x="5642775" y="4642652"/>
              <a:ext cx="85725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>
            <a:xfrm rot="5400000">
              <a:off x="6357156" y="4642652"/>
              <a:ext cx="85725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>
            <a:xfrm rot="5400000">
              <a:off x="7071536" y="4642652"/>
              <a:ext cx="85725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>
            <a:xfrm flipV="1">
              <a:off x="3929058" y="4405322"/>
              <a:ext cx="4286280" cy="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pole tekstowe 21"/>
            <p:cNvSpPr txBox="1"/>
            <p:nvPr/>
          </p:nvSpPr>
          <p:spPr>
            <a:xfrm>
              <a:off x="5715008" y="3884616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tab</a:t>
              </a:r>
              <a:endParaRPr lang="pl-PL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pole tekstowe 22"/>
            <p:cNvSpPr txBox="1"/>
            <p:nvPr/>
          </p:nvSpPr>
          <p:spPr>
            <a:xfrm>
              <a:off x="3895720" y="4159256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tab[0]</a:t>
              </a:r>
              <a:endParaRPr lang="pl-PL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pole tekstowe 23"/>
            <p:cNvSpPr txBox="1"/>
            <p:nvPr/>
          </p:nvSpPr>
          <p:spPr>
            <a:xfrm>
              <a:off x="4623998" y="4157668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tab[1]</a:t>
              </a:r>
              <a:endParaRPr lang="pl-PL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pole tekstowe 24"/>
            <p:cNvSpPr txBox="1"/>
            <p:nvPr/>
          </p:nvSpPr>
          <p:spPr>
            <a:xfrm>
              <a:off x="5329240" y="4157652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tab[2]</a:t>
              </a:r>
              <a:endParaRPr lang="pl-PL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pole tekstowe 25"/>
            <p:cNvSpPr txBox="1"/>
            <p:nvPr/>
          </p:nvSpPr>
          <p:spPr>
            <a:xfrm>
              <a:off x="6038469" y="4157668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tab[3]</a:t>
              </a:r>
              <a:endParaRPr lang="pl-PL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pole tekstowe 26"/>
            <p:cNvSpPr txBox="1"/>
            <p:nvPr/>
          </p:nvSpPr>
          <p:spPr>
            <a:xfrm>
              <a:off x="6767526" y="4157668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tab[4]</a:t>
              </a:r>
              <a:endParaRPr lang="pl-PL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" name="pole tekstowe 27"/>
            <p:cNvSpPr txBox="1"/>
            <p:nvPr/>
          </p:nvSpPr>
          <p:spPr>
            <a:xfrm>
              <a:off x="7457703" y="4157652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tab[5]</a:t>
              </a:r>
              <a:endParaRPr lang="pl-PL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pole tekstowe 29"/>
            <p:cNvSpPr txBox="1"/>
            <p:nvPr/>
          </p:nvSpPr>
          <p:spPr>
            <a:xfrm>
              <a:off x="4036276" y="450057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>
                  <a:solidFill>
                    <a:schemeClr val="bg1"/>
                  </a:solidFill>
                </a:rPr>
                <a:t>237</a:t>
              </a:r>
              <a:endParaRPr lang="pl-PL" dirty="0">
                <a:solidFill>
                  <a:schemeClr val="bg1"/>
                </a:solidFill>
              </a:endParaRPr>
            </a:p>
          </p:txBody>
        </p:sp>
        <p:sp>
          <p:nvSpPr>
            <p:cNvPr id="31" name="pole tekstowe 30"/>
            <p:cNvSpPr txBox="1"/>
            <p:nvPr/>
          </p:nvSpPr>
          <p:spPr>
            <a:xfrm>
              <a:off x="4714876" y="450057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>
                  <a:solidFill>
                    <a:schemeClr val="bg1"/>
                  </a:solidFill>
                </a:rPr>
                <a:t>942</a:t>
              </a:r>
              <a:endParaRPr lang="pl-PL" dirty="0">
                <a:solidFill>
                  <a:schemeClr val="bg1"/>
                </a:solidFill>
              </a:endParaRPr>
            </a:p>
          </p:txBody>
        </p:sp>
        <p:sp>
          <p:nvSpPr>
            <p:cNvPr id="32" name="pole tekstowe 31"/>
            <p:cNvSpPr txBox="1"/>
            <p:nvPr/>
          </p:nvSpPr>
          <p:spPr>
            <a:xfrm>
              <a:off x="5429256" y="4500570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>
                  <a:solidFill>
                    <a:schemeClr val="bg1"/>
                  </a:solidFill>
                </a:rPr>
                <a:t>-376</a:t>
              </a:r>
              <a:endParaRPr lang="pl-PL" dirty="0">
                <a:solidFill>
                  <a:schemeClr val="bg1"/>
                </a:solidFill>
              </a:endParaRPr>
            </a:p>
          </p:txBody>
        </p:sp>
        <p:sp>
          <p:nvSpPr>
            <p:cNvPr id="33" name="pole tekstowe 32"/>
            <p:cNvSpPr txBox="1"/>
            <p:nvPr/>
          </p:nvSpPr>
          <p:spPr>
            <a:xfrm>
              <a:off x="6205562" y="450057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>
                  <a:solidFill>
                    <a:schemeClr val="bg1"/>
                  </a:solidFill>
                </a:rPr>
                <a:t>14</a:t>
              </a:r>
              <a:endParaRPr lang="pl-PL" dirty="0">
                <a:solidFill>
                  <a:schemeClr val="bg1"/>
                </a:solidFill>
              </a:endParaRPr>
            </a:p>
          </p:txBody>
        </p:sp>
        <p:sp>
          <p:nvSpPr>
            <p:cNvPr id="34" name="pole tekstowe 33"/>
            <p:cNvSpPr txBox="1"/>
            <p:nvPr/>
          </p:nvSpPr>
          <p:spPr>
            <a:xfrm>
              <a:off x="6910402" y="450057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>
                  <a:solidFill>
                    <a:schemeClr val="bg1"/>
                  </a:solidFill>
                </a:rPr>
                <a:t>-66</a:t>
              </a:r>
              <a:endParaRPr lang="pl-PL" dirty="0">
                <a:solidFill>
                  <a:schemeClr val="bg1"/>
                </a:solidFill>
              </a:endParaRPr>
            </a:p>
          </p:txBody>
        </p:sp>
        <p:sp>
          <p:nvSpPr>
            <p:cNvPr id="35" name="pole tekstowe 34"/>
            <p:cNvSpPr txBox="1"/>
            <p:nvPr/>
          </p:nvSpPr>
          <p:spPr>
            <a:xfrm>
              <a:off x="7572396" y="450271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>
                  <a:solidFill>
                    <a:schemeClr val="bg1"/>
                  </a:solidFill>
                </a:rPr>
                <a:t>827</a:t>
              </a:r>
              <a:endParaRPr lang="pl-PL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pole tekstowe 38"/>
          <p:cNvSpPr txBox="1"/>
          <p:nvPr/>
        </p:nvSpPr>
        <p:spPr>
          <a:xfrm>
            <a:off x="571472" y="1214422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tab[6];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pole tekstowe 40"/>
          <p:cNvSpPr txBox="1"/>
          <p:nvPr/>
        </p:nvSpPr>
        <p:spPr>
          <a:xfrm>
            <a:off x="571472" y="42860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a;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7" name="Grupa 46"/>
          <p:cNvGrpSpPr/>
          <p:nvPr/>
        </p:nvGrpSpPr>
        <p:grpSpPr>
          <a:xfrm>
            <a:off x="3786182" y="785794"/>
            <a:ext cx="1000132" cy="821846"/>
            <a:chOff x="4071934" y="3295648"/>
            <a:chExt cx="1000132" cy="821846"/>
          </a:xfrm>
        </p:grpSpPr>
        <p:sp>
          <p:nvSpPr>
            <p:cNvPr id="44" name="Prostokąt zaokrąglony 43"/>
            <p:cNvSpPr/>
            <p:nvPr/>
          </p:nvSpPr>
          <p:spPr bwMode="auto">
            <a:xfrm>
              <a:off x="4071934" y="3357562"/>
              <a:ext cx="1000132" cy="7599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 dirty="0"/>
            </a:p>
          </p:txBody>
        </p:sp>
        <p:sp>
          <p:nvSpPr>
            <p:cNvPr id="45" name="pole tekstowe 21"/>
            <p:cNvSpPr txBox="1">
              <a:spLocks noChangeArrowheads="1"/>
            </p:cNvSpPr>
            <p:nvPr/>
          </p:nvSpPr>
          <p:spPr bwMode="auto">
            <a:xfrm>
              <a:off x="4429124" y="3295648"/>
              <a:ext cx="3080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l-PL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endParaRPr lang="pl-PL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46" name="Łącznik prosty 45"/>
            <p:cNvCxnSpPr/>
            <p:nvPr/>
          </p:nvCxnSpPr>
          <p:spPr bwMode="auto">
            <a:xfrm flipV="1">
              <a:off x="4071934" y="3545693"/>
              <a:ext cx="1000132" cy="18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pole tekstowe 47"/>
          <p:cNvSpPr txBox="1"/>
          <p:nvPr/>
        </p:nvSpPr>
        <p:spPr>
          <a:xfrm>
            <a:off x="4007700" y="110012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987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50" name="pole tekstowe 49"/>
          <p:cNvSpPr txBox="1"/>
          <p:nvPr/>
        </p:nvSpPr>
        <p:spPr>
          <a:xfrm>
            <a:off x="571472" y="78579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a=14;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pole tekstowe 50"/>
          <p:cNvSpPr txBox="1"/>
          <p:nvPr/>
        </p:nvSpPr>
        <p:spPr>
          <a:xfrm>
            <a:off x="4071934" y="11022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14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52" name="pole tekstowe 51"/>
          <p:cNvSpPr txBox="1"/>
          <p:nvPr/>
        </p:nvSpPr>
        <p:spPr>
          <a:xfrm>
            <a:off x="584877" y="164305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tab[0]=5;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32704" y="2571744"/>
            <a:ext cx="5715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pole tekstowe 56"/>
          <p:cNvSpPr txBox="1"/>
          <p:nvPr/>
        </p:nvSpPr>
        <p:spPr>
          <a:xfrm>
            <a:off x="574842" y="207167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tab[6]=0;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pole tekstowe 60"/>
          <p:cNvSpPr txBox="1"/>
          <p:nvPr/>
        </p:nvSpPr>
        <p:spPr>
          <a:xfrm>
            <a:off x="7913652" y="25596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</a:t>
            </a:r>
          </a:p>
        </p:txBody>
      </p:sp>
      <p:grpSp>
        <p:nvGrpSpPr>
          <p:cNvPr id="60" name="Grupa 59"/>
          <p:cNvGrpSpPr/>
          <p:nvPr/>
        </p:nvGrpSpPr>
        <p:grpSpPr>
          <a:xfrm>
            <a:off x="7726030" y="2428868"/>
            <a:ext cx="714380" cy="642942"/>
            <a:chOff x="8032993" y="4908517"/>
            <a:chExt cx="714380" cy="642942"/>
          </a:xfrm>
        </p:grpSpPr>
        <p:sp>
          <p:nvSpPr>
            <p:cNvPr id="58" name="Gwiazda 5-ramienna 57"/>
            <p:cNvSpPr/>
            <p:nvPr/>
          </p:nvSpPr>
          <p:spPr>
            <a:xfrm rot="1525102">
              <a:off x="8032993" y="4908517"/>
              <a:ext cx="714380" cy="642942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9" name="Gwiazda 5-ramienna 58"/>
            <p:cNvSpPr/>
            <p:nvPr/>
          </p:nvSpPr>
          <p:spPr>
            <a:xfrm rot="20757783">
              <a:off x="8096533" y="4946329"/>
              <a:ext cx="555127" cy="535483"/>
            </a:xfrm>
            <a:prstGeom prst="star5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3929066"/>
            <a:ext cx="4619625" cy="2457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3" dur="80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4" dur="80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80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8" grpId="0"/>
      <p:bldP spid="48" grpId="1"/>
      <p:bldP spid="50" grpId="0"/>
      <p:bldP spid="51" grpId="0"/>
      <p:bldP spid="52" grpId="0"/>
      <p:bldP spid="57" grpId="0"/>
      <p:bldP spid="61" grpId="0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43</Words>
  <Application>Microsoft Office PowerPoint</Application>
  <PresentationFormat>Pokaz na ekranie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Motyw pakietu Office</vt:lpstr>
      <vt:lpstr>Slajd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lap</dc:creator>
  <cp:lastModifiedBy>lap</cp:lastModifiedBy>
  <cp:revision>5</cp:revision>
  <dcterms:created xsi:type="dcterms:W3CDTF">2008-03-19T20:42:58Z</dcterms:created>
  <dcterms:modified xsi:type="dcterms:W3CDTF">2008-03-19T21:32:43Z</dcterms:modified>
</cp:coreProperties>
</file>