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B192-16DD-4C8B-BFD1-970BCD48B645}" type="datetimeFigureOut">
              <a:rPr lang="pl-PL" smtClean="0"/>
              <a:t>2008-07-05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407F-67C3-4AF2-81D4-9EDB5496DEE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Spring 2000     Arrays</a:t>
            </a:r>
          </a:p>
        </p:txBody>
      </p:sp>
      <p:sp>
        <p:nvSpPr>
          <p:cNvPr id="11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DEF3-B446-4BEA-BB04-7486D69926D1}" type="slidenum">
              <a:rPr lang="en-US"/>
              <a:pPr/>
              <a:t>1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dirty="0"/>
              <a:t>String Example - Count the chars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count_string</a:t>
            </a:r>
            <a:r>
              <a:rPr lang="en-US" sz="2800" b="1" dirty="0">
                <a:latin typeface="Courier New" pitchFamily="49" charset="0"/>
              </a:rPr>
              <a:t>( char *s) {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n=0;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	while (*s) {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		n++;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		s++;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	return(n);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 rot="-505876">
            <a:off x="5105400" y="2514600"/>
            <a:ext cx="3221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777777"/>
                </a:solidFill>
                <a:latin typeface="Arial" charset="0"/>
              </a:rPr>
              <a:t>while the thing pointed</a:t>
            </a:r>
          </a:p>
          <a:p>
            <a:r>
              <a:rPr lang="en-US">
                <a:solidFill>
                  <a:srgbClr val="777777"/>
                </a:solidFill>
                <a:latin typeface="Arial" charset="0"/>
              </a:rPr>
              <a:t> to by </a:t>
            </a:r>
            <a:r>
              <a:rPr lang="en-US" b="1">
                <a:solidFill>
                  <a:srgbClr val="777777"/>
                </a:solidFill>
                <a:latin typeface="Courier New" pitchFamily="49" charset="0"/>
              </a:rPr>
              <a:t>s</a:t>
            </a:r>
            <a:r>
              <a:rPr lang="en-US">
                <a:solidFill>
                  <a:srgbClr val="777777"/>
                </a:solidFill>
                <a:latin typeface="Arial" charset="0"/>
              </a:rPr>
              <a:t> is not null</a:t>
            </a:r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 flipH="1">
            <a:off x="3657600" y="3124200"/>
            <a:ext cx="1295400" cy="7620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 rot="-62501">
            <a:off x="5105400" y="3581400"/>
            <a:ext cx="235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777777"/>
                </a:solidFill>
                <a:latin typeface="Arial" charset="0"/>
              </a:rPr>
              <a:t>increment count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 rot="-62501">
            <a:off x="3581400" y="4271963"/>
            <a:ext cx="412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777777"/>
                </a:solidFill>
                <a:latin typeface="Arial" charset="0"/>
              </a:rPr>
              <a:t>set </a:t>
            </a:r>
            <a:r>
              <a:rPr lang="en-US" b="1">
                <a:solidFill>
                  <a:srgbClr val="777777"/>
                </a:solidFill>
                <a:latin typeface="Courier New" pitchFamily="49" charset="0"/>
              </a:rPr>
              <a:t>s</a:t>
            </a:r>
            <a:r>
              <a:rPr lang="en-US">
                <a:solidFill>
                  <a:srgbClr val="777777"/>
                </a:solidFill>
                <a:latin typeface="Arial" charset="0"/>
              </a:rPr>
              <a:t> to point to the next char</a:t>
            </a:r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 flipH="1" flipV="1">
            <a:off x="2590800" y="3810000"/>
            <a:ext cx="25146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 flipH="1" flipV="1">
            <a:off x="2514600" y="4343400"/>
            <a:ext cx="1066800" cy="15240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Spring 2000     Arrays</a:t>
            </a:r>
          </a:p>
        </p:txBody>
      </p:sp>
      <p:sp>
        <p:nvSpPr>
          <p:cNvPr id="8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396B-A01F-4B2A-BCB5-96092A36D5FA}" type="slidenum">
              <a:rPr lang="en-US"/>
              <a:pPr/>
              <a:t>2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way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int count_string( char *s) {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	char *ptr = s;	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  while (*ptr) {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		ptr++;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	return(ptr - s);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}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46323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pl-PL"/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 rot="-62501">
            <a:off x="5181600" y="3886200"/>
            <a:ext cx="260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777777"/>
                </a:solidFill>
                <a:latin typeface="Arial" charset="0"/>
              </a:rPr>
              <a:t>pointer arithmetic!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 flipH="1">
            <a:off x="3810000" y="4267200"/>
            <a:ext cx="1219200" cy="38100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Pokaz na ekranie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String Example - Count the chars</vt:lpstr>
      <vt:lpstr>Another way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Example - Count the chars</dc:title>
  <dc:creator>Szumny</dc:creator>
  <cp:lastModifiedBy>Szumny</cp:lastModifiedBy>
  <cp:revision>1</cp:revision>
  <dcterms:created xsi:type="dcterms:W3CDTF">2008-07-05T08:57:13Z</dcterms:created>
  <dcterms:modified xsi:type="dcterms:W3CDTF">2008-07-05T08:57:49Z</dcterms:modified>
</cp:coreProperties>
</file>