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74" autoAdjust="0"/>
    <p:restoredTop sz="94660"/>
  </p:normalViewPr>
  <p:slideViewPr>
    <p:cSldViewPr>
      <p:cViewPr>
        <p:scale>
          <a:sx n="75" d="100"/>
          <a:sy n="75" d="100"/>
        </p:scale>
        <p:origin x="-93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DBAB-3A70-4578-9CFD-E4F9F8C57FF3}" type="datetimeFigureOut">
              <a:rPr lang="pl-PL" smtClean="0"/>
              <a:pPr/>
              <a:t>2008-11-21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1382-4EB5-4BAA-BD85-84AE6722326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 bwMode="auto">
          <a:xfrm>
            <a:off x="785786" y="4214818"/>
            <a:ext cx="7527191" cy="21463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6" name="pole tekstowe 19"/>
          <p:cNvSpPr txBox="1">
            <a:spLocks noChangeArrowheads="1"/>
          </p:cNvSpPr>
          <p:nvPr/>
        </p:nvSpPr>
        <p:spPr bwMode="auto">
          <a:xfrm>
            <a:off x="714348" y="3786190"/>
            <a:ext cx="1894072" cy="2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l-PL" dirty="0">
                <a:latin typeface="Calibri" pitchFamily="34" charset="0"/>
              </a:rPr>
              <a:t>Pamięć:</a:t>
            </a:r>
          </a:p>
        </p:txBody>
      </p:sp>
      <p:grpSp>
        <p:nvGrpSpPr>
          <p:cNvPr id="49" name="Grupa 48"/>
          <p:cNvGrpSpPr/>
          <p:nvPr/>
        </p:nvGrpSpPr>
        <p:grpSpPr>
          <a:xfrm>
            <a:off x="1148433" y="4789487"/>
            <a:ext cx="6450165" cy="1190631"/>
            <a:chOff x="1193670" y="1928802"/>
            <a:chExt cx="6450165" cy="1190631"/>
          </a:xfrm>
        </p:grpSpPr>
        <p:sp>
          <p:nvSpPr>
            <p:cNvPr id="8" name="Prostokąt zaokrąglony 7"/>
            <p:cNvSpPr/>
            <p:nvPr/>
          </p:nvSpPr>
          <p:spPr>
            <a:xfrm>
              <a:off x="1193671" y="1973252"/>
              <a:ext cx="6450164" cy="11430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cxnSp>
          <p:nvCxnSpPr>
            <p:cNvPr id="9" name="Łącznik prosty 8"/>
            <p:cNvCxnSpPr/>
            <p:nvPr/>
          </p:nvCxnSpPr>
          <p:spPr>
            <a:xfrm>
              <a:off x="1193670" y="2257417"/>
              <a:ext cx="6450164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>
            <a:xfrm rot="5400000">
              <a:off x="1498958" y="2687219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>
            <a:xfrm rot="5400000">
              <a:off x="2936416" y="2686425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 rot="5400000">
              <a:off x="4356478" y="2686425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5400000">
              <a:off x="5070858" y="2686425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15"/>
            <p:cNvSpPr txBox="1"/>
            <p:nvPr/>
          </p:nvSpPr>
          <p:spPr>
            <a:xfrm>
              <a:off x="3909399" y="1928802"/>
              <a:ext cx="1328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napis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0" name="Łącznik prosty 39"/>
            <p:cNvCxnSpPr/>
            <p:nvPr/>
          </p:nvCxnSpPr>
          <p:spPr>
            <a:xfrm rot="5400000">
              <a:off x="2213338" y="2682933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/>
            <p:cNvCxnSpPr/>
            <p:nvPr/>
          </p:nvCxnSpPr>
          <p:spPr>
            <a:xfrm rot="5400000">
              <a:off x="3642098" y="2684834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Łącznik prosty 41"/>
            <p:cNvCxnSpPr/>
            <p:nvPr/>
          </p:nvCxnSpPr>
          <p:spPr>
            <a:xfrm rot="5400000">
              <a:off x="5785238" y="2689597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/>
            <p:cNvCxnSpPr/>
            <p:nvPr/>
          </p:nvCxnSpPr>
          <p:spPr>
            <a:xfrm rot="5400000">
              <a:off x="6499618" y="2689597"/>
              <a:ext cx="857256" cy="24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/>
            <p:cNvCxnSpPr/>
            <p:nvPr/>
          </p:nvCxnSpPr>
          <p:spPr>
            <a:xfrm>
              <a:off x="1193670" y="2468238"/>
              <a:ext cx="6450164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ole tekstowe 16"/>
          <p:cNvSpPr txBox="1"/>
          <p:nvPr/>
        </p:nvSpPr>
        <p:spPr>
          <a:xfrm>
            <a:off x="1105359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napis[0]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1834979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napis[1]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pole tekstowe 50"/>
          <p:cNvSpPr txBox="1"/>
          <p:nvPr/>
        </p:nvSpPr>
        <p:spPr>
          <a:xfrm>
            <a:off x="2542276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3264276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pole tekstowe 52"/>
          <p:cNvSpPr txBox="1"/>
          <p:nvPr/>
        </p:nvSpPr>
        <p:spPr>
          <a:xfrm>
            <a:off x="3981514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napis[4]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4692499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pole tekstowe 54"/>
          <p:cNvSpPr txBox="1"/>
          <p:nvPr/>
        </p:nvSpPr>
        <p:spPr>
          <a:xfrm>
            <a:off x="5399796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6121259" y="507523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6828556" y="50765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napis[</a:t>
            </a:r>
            <a:r>
              <a:rPr lang="pl-PL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l-PL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l-PL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7" name="Grupa 86"/>
          <p:cNvGrpSpPr/>
          <p:nvPr/>
        </p:nvGrpSpPr>
        <p:grpSpPr>
          <a:xfrm>
            <a:off x="1240615" y="5417122"/>
            <a:ext cx="4143404" cy="369332"/>
            <a:chOff x="1312053" y="4286256"/>
            <a:chExt cx="4143404" cy="369332"/>
          </a:xfrm>
        </p:grpSpPr>
        <p:sp>
          <p:nvSpPr>
            <p:cNvPr id="23" name="pole tekstowe 22"/>
            <p:cNvSpPr txBox="1"/>
            <p:nvPr/>
          </p:nvSpPr>
          <p:spPr>
            <a:xfrm>
              <a:off x="1312053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"S"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pole tekstowe 57"/>
            <p:cNvSpPr txBox="1"/>
            <p:nvPr/>
          </p:nvSpPr>
          <p:spPr>
            <a:xfrm>
              <a:off x="1999696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"z"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pole tekstowe 58"/>
            <p:cNvSpPr txBox="1"/>
            <p:nvPr/>
          </p:nvSpPr>
          <p:spPr>
            <a:xfrm>
              <a:off x="2785514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"u"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pole tekstowe 59"/>
            <p:cNvSpPr txBox="1"/>
            <p:nvPr/>
          </p:nvSpPr>
          <p:spPr>
            <a:xfrm>
              <a:off x="3439953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"m"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pole tekstowe 60"/>
            <p:cNvSpPr txBox="1"/>
            <p:nvPr/>
          </p:nvSpPr>
          <p:spPr>
            <a:xfrm>
              <a:off x="4139093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"n"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pole tekstowe 61"/>
            <p:cNvSpPr txBox="1"/>
            <p:nvPr/>
          </p:nvSpPr>
          <p:spPr>
            <a:xfrm>
              <a:off x="4857216" y="428625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"y"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3" name="pole tekstowe 62"/>
          <p:cNvSpPr txBox="1"/>
          <p:nvPr/>
        </p:nvSpPr>
        <p:spPr>
          <a:xfrm>
            <a:off x="5455457" y="54266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pl-PL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pole tekstowe 63"/>
          <p:cNvSpPr txBox="1"/>
          <p:nvPr/>
        </p:nvSpPr>
        <p:spPr>
          <a:xfrm>
            <a:off x="6214538" y="543242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"6"</a:t>
            </a:r>
            <a:endParaRPr lang="pl-PL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pole tekstowe 64"/>
          <p:cNvSpPr txBox="1"/>
          <p:nvPr/>
        </p:nvSpPr>
        <p:spPr>
          <a:xfrm>
            <a:off x="6955655" y="543242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"~"</a:t>
            </a:r>
            <a:endParaRPr lang="pl-PL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6" name="Grupa 85"/>
          <p:cNvGrpSpPr/>
          <p:nvPr/>
        </p:nvGrpSpPr>
        <p:grpSpPr>
          <a:xfrm>
            <a:off x="1240615" y="5419739"/>
            <a:ext cx="4143404" cy="369332"/>
            <a:chOff x="1312053" y="6072206"/>
            <a:chExt cx="4143404" cy="369332"/>
          </a:xfrm>
        </p:grpSpPr>
        <p:sp>
          <p:nvSpPr>
            <p:cNvPr id="68" name="pole tekstowe 67"/>
            <p:cNvSpPr txBox="1"/>
            <p:nvPr/>
          </p:nvSpPr>
          <p:spPr>
            <a:xfrm>
              <a:off x="1312053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"5"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pole tekstowe 68"/>
            <p:cNvSpPr txBox="1"/>
            <p:nvPr/>
          </p:nvSpPr>
          <p:spPr>
            <a:xfrm>
              <a:off x="1999696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"t"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pole tekstowe 69"/>
            <p:cNvSpPr txBox="1"/>
            <p:nvPr/>
          </p:nvSpPr>
          <p:spPr>
            <a:xfrm>
              <a:off x="2785514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"Z"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pole tekstowe 70"/>
            <p:cNvSpPr txBox="1"/>
            <p:nvPr/>
          </p:nvSpPr>
          <p:spPr>
            <a:xfrm>
              <a:off x="3439953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"p"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pole tekstowe 71"/>
            <p:cNvSpPr txBox="1"/>
            <p:nvPr/>
          </p:nvSpPr>
          <p:spPr>
            <a:xfrm>
              <a:off x="4139093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"%"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pole tekstowe 72"/>
            <p:cNvSpPr txBox="1"/>
            <p:nvPr/>
          </p:nvSpPr>
          <p:spPr>
            <a:xfrm>
              <a:off x="4857216" y="60722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"ć"</a:t>
              </a:r>
              <a:endParaRPr lang="pl-PL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4" name="pole tekstowe 73"/>
          <p:cNvSpPr txBox="1"/>
          <p:nvPr/>
        </p:nvSpPr>
        <p:spPr>
          <a:xfrm>
            <a:off x="5500694" y="54387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"k"</a:t>
            </a:r>
            <a:endParaRPr lang="pl-PL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pole tekstowe 75"/>
          <p:cNvSpPr txBox="1"/>
          <p:nvPr/>
        </p:nvSpPr>
        <p:spPr>
          <a:xfrm>
            <a:off x="571472" y="42860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napis[9];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pole tekstowe 76"/>
          <p:cNvSpPr txBox="1"/>
          <p:nvPr/>
        </p:nvSpPr>
        <p:spPr>
          <a:xfrm>
            <a:off x="594913" y="113084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napis[1] = ‘z’;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pole tekstowe 79"/>
          <p:cNvSpPr txBox="1"/>
          <p:nvPr/>
        </p:nvSpPr>
        <p:spPr>
          <a:xfrm>
            <a:off x="590522" y="77365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napis[0] = ‘S’;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pole tekstowe 80"/>
          <p:cNvSpPr txBox="1"/>
          <p:nvPr/>
        </p:nvSpPr>
        <p:spPr>
          <a:xfrm>
            <a:off x="590522" y="148803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napis[2] = ‘u’;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pole tekstowe 81"/>
          <p:cNvSpPr txBox="1"/>
          <p:nvPr/>
        </p:nvSpPr>
        <p:spPr>
          <a:xfrm>
            <a:off x="594913" y="220241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napis[4] = ‘n’;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pole tekstowe 82"/>
          <p:cNvSpPr txBox="1"/>
          <p:nvPr/>
        </p:nvSpPr>
        <p:spPr>
          <a:xfrm>
            <a:off x="590522" y="18452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napis[3] = ‘m’;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pole tekstowe 83"/>
          <p:cNvSpPr txBox="1"/>
          <p:nvPr/>
        </p:nvSpPr>
        <p:spPr>
          <a:xfrm>
            <a:off x="590522" y="255960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napis[5] = ‘y’;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ole tekstowe 84"/>
          <p:cNvSpPr txBox="1"/>
          <p:nvPr/>
        </p:nvSpPr>
        <p:spPr>
          <a:xfrm>
            <a:off x="590522" y="291679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napis[6] = NULL; </a:t>
            </a:r>
          </a:p>
          <a:p>
            <a:r>
              <a:rPr lang="pl-PL" sz="1400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//napis[6]=‘\0’;</a:t>
            </a:r>
            <a:endParaRPr lang="pl-PL" sz="1400" i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Łącznik prosty 88"/>
          <p:cNvCxnSpPr/>
          <p:nvPr/>
        </p:nvCxnSpPr>
        <p:spPr>
          <a:xfrm rot="5400000">
            <a:off x="965175" y="1963727"/>
            <a:ext cx="350046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ole tekstowe 89"/>
          <p:cNvSpPr txBox="1"/>
          <p:nvPr/>
        </p:nvSpPr>
        <p:spPr>
          <a:xfrm>
            <a:off x="2857488" y="428604"/>
            <a:ext cx="523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napis[9] = {‘S’,’z’,’u’,’m’,’n’,’y’,’\0’};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3" name="Łącznik prosty 92"/>
          <p:cNvCxnSpPr/>
          <p:nvPr/>
        </p:nvCxnSpPr>
        <p:spPr>
          <a:xfrm>
            <a:off x="2714612" y="1500174"/>
            <a:ext cx="564360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ole tekstowe 93"/>
          <p:cNvSpPr txBox="1"/>
          <p:nvPr/>
        </p:nvSpPr>
        <p:spPr>
          <a:xfrm>
            <a:off x="2857488" y="1692463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napis[9]; 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 smtClean="0">
                <a:latin typeface="Courier New" pitchFamily="49" charset="0"/>
                <a:cs typeface="Courier New" pitchFamily="49" charset="0"/>
              </a:rPr>
              <a:t>napis,”</a:t>
            </a:r>
            <a:r>
              <a:rPr lang="pl-PL" sz="1400" dirty="0" err="1" smtClean="0">
                <a:latin typeface="Courier New" pitchFamily="49" charset="0"/>
                <a:cs typeface="Courier New" pitchFamily="49" charset="0"/>
              </a:rPr>
              <a:t>Szumny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5" name="Łącznik prosty 94"/>
          <p:cNvCxnSpPr/>
          <p:nvPr/>
        </p:nvCxnSpPr>
        <p:spPr>
          <a:xfrm>
            <a:off x="2735250" y="2427280"/>
            <a:ext cx="564360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2857488" y="2548590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napis[9] = ”Szumny”;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7" name="Łącznik prosty 96"/>
          <p:cNvCxnSpPr/>
          <p:nvPr/>
        </p:nvCxnSpPr>
        <p:spPr>
          <a:xfrm>
            <a:off x="2727312" y="3070222"/>
            <a:ext cx="564360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ole tekstowe 98"/>
          <p:cNvSpPr txBox="1"/>
          <p:nvPr/>
        </p:nvSpPr>
        <p:spPr>
          <a:xfrm>
            <a:off x="2857488" y="3286124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napis[] = ”Szumny”; </a:t>
            </a:r>
            <a:r>
              <a:rPr lang="pl-PL" sz="1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l-PL" sz="1400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tablica przyjmie </a:t>
            </a:r>
            <a:r>
              <a:rPr lang="pl-PL" sz="1400" i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długosc</a:t>
            </a:r>
            <a:r>
              <a:rPr lang="pl-PL" sz="1400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7</a:t>
            </a:r>
            <a:endParaRPr lang="pl-PL" sz="1400" i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0" name="Łącznik prosty 99"/>
          <p:cNvCxnSpPr/>
          <p:nvPr/>
        </p:nvCxnSpPr>
        <p:spPr>
          <a:xfrm>
            <a:off x="2714612" y="857232"/>
            <a:ext cx="564360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ole tekstowe 100"/>
          <p:cNvSpPr txBox="1"/>
          <p:nvPr/>
        </p:nvSpPr>
        <p:spPr>
          <a:xfrm>
            <a:off x="2857488" y="1000108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napis[] = {‘S’,’z’,’u’,’m’,’n’,’y’,’\0’};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/>
      <p:bldP spid="76" grpId="0"/>
      <p:bldP spid="77" grpId="0"/>
      <p:bldP spid="80" grpId="0"/>
      <p:bldP spid="81" grpId="0"/>
      <p:bldP spid="82" grpId="0"/>
      <p:bldP spid="83" grpId="0"/>
      <p:bldP spid="84" grpId="0"/>
      <p:bldP spid="85" grpId="0"/>
      <p:bldP spid="90" grpId="0"/>
      <p:bldP spid="94" grpId="0"/>
      <p:bldP spid="96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176</Words>
  <Application>Microsoft Office PowerPoint</Application>
  <PresentationFormat>Pokaz na ekranie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Szumny</cp:lastModifiedBy>
  <cp:revision>11</cp:revision>
  <dcterms:created xsi:type="dcterms:W3CDTF">2008-03-19T21:35:17Z</dcterms:created>
  <dcterms:modified xsi:type="dcterms:W3CDTF">2008-11-21T20:58:51Z</dcterms:modified>
</cp:coreProperties>
</file>