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50" autoAdjust="0"/>
    <p:restoredTop sz="94655" autoAdjust="0"/>
  </p:normalViewPr>
  <p:slideViewPr>
    <p:cSldViewPr>
      <p:cViewPr varScale="1">
        <p:scale>
          <a:sx n="72" d="100"/>
          <a:sy n="72" d="100"/>
        </p:scale>
        <p:origin x="-4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2008-04-22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2008-04-22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2008-04-22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2008-04-22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2008-04-22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2008-04-22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2008-04-22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2008-04-22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2008-04-22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2008-04-22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2008-04-22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2008-04-22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190" y="456500"/>
            <a:ext cx="413385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10" name="Prążkowana strzałka w prawo 9"/>
          <p:cNvSpPr/>
          <p:nvPr/>
        </p:nvSpPr>
        <p:spPr>
          <a:xfrm>
            <a:off x="129397" y="3098704"/>
            <a:ext cx="428628" cy="214314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rgbClr val="FF0000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500042"/>
            <a:ext cx="43053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Łącznik prosty 15"/>
          <p:cNvCxnSpPr/>
          <p:nvPr/>
        </p:nvCxnSpPr>
        <p:spPr>
          <a:xfrm rot="5400000">
            <a:off x="1070768" y="3429000"/>
            <a:ext cx="6858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rążkowana strzałka w prawo 16"/>
          <p:cNvSpPr/>
          <p:nvPr/>
        </p:nvSpPr>
        <p:spPr>
          <a:xfrm>
            <a:off x="4543425" y="1040449"/>
            <a:ext cx="428628" cy="214314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19" name="pole tekstowe 18"/>
          <p:cNvSpPr txBox="1"/>
          <p:nvPr/>
        </p:nvSpPr>
        <p:spPr>
          <a:xfrm>
            <a:off x="5929322" y="142852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u="sng" dirty="0" smtClean="0"/>
              <a:t>Pseudokod</a:t>
            </a:r>
            <a:endParaRPr lang="pl-PL" b="1" u="sng" dirty="0"/>
          </a:p>
        </p:txBody>
      </p:sp>
      <p:sp>
        <p:nvSpPr>
          <p:cNvPr id="22" name="Prostokąt zaokrąglony 21"/>
          <p:cNvSpPr/>
          <p:nvPr/>
        </p:nvSpPr>
        <p:spPr>
          <a:xfrm>
            <a:off x="142844" y="1071546"/>
            <a:ext cx="4214842" cy="1571636"/>
          </a:xfrm>
          <a:prstGeom prst="roundRect">
            <a:avLst/>
          </a:prstGeom>
          <a:solidFill>
            <a:srgbClr val="FFFF00">
              <a:alpha val="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2.5E-6 0.0662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7 L -3.88889E-6 0.02847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02847 L -2.22222E-6 0.05996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5995 L -2.5E-6 0.09352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17" grpId="1" animBg="1"/>
      <p:bldP spid="17" grpId="2" animBg="1"/>
      <p:bldP spid="17" grpId="3" animBg="1"/>
      <p:bldP spid="17" grpId="4" animBg="1"/>
      <p:bldP spid="22" grpId="0" animBg="1"/>
      <p:bldP spid="2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190" y="456500"/>
            <a:ext cx="413385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1000" sy="1000" algn="ctr" rotWithShape="0">
              <a:srgbClr val="000000"/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3904" y="546080"/>
            <a:ext cx="45910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Prążkowana strzałka w prawo 4"/>
          <p:cNvSpPr/>
          <p:nvPr/>
        </p:nvSpPr>
        <p:spPr>
          <a:xfrm>
            <a:off x="129397" y="3538538"/>
            <a:ext cx="428628" cy="214314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rgbClr val="FF0000"/>
              </a:solidFill>
            </a:endParaRPr>
          </a:p>
        </p:txBody>
      </p:sp>
      <p:cxnSp>
        <p:nvCxnSpPr>
          <p:cNvPr id="7" name="Łącznik prosty 6"/>
          <p:cNvCxnSpPr/>
          <p:nvPr/>
        </p:nvCxnSpPr>
        <p:spPr>
          <a:xfrm rot="5400000">
            <a:off x="1070768" y="3429000"/>
            <a:ext cx="6858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rążkowana strzałka w prawo 7"/>
          <p:cNvSpPr/>
          <p:nvPr/>
        </p:nvSpPr>
        <p:spPr>
          <a:xfrm>
            <a:off x="4518025" y="1040449"/>
            <a:ext cx="428628" cy="214314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5929322" y="142852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u="sng" dirty="0" smtClean="0"/>
              <a:t>Pseudokod</a:t>
            </a:r>
            <a:endParaRPr lang="pl-PL" b="1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2.5E-6 0.066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06666 L -3.61111E-6 0.1247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7 L -3.88889E-6 0.02847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02847 L -2.22222E-6 0.0599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5995 L -2.5E-6 0.09352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8" grpId="2" animBg="1"/>
      <p:bldP spid="8" grpId="3" animBg="1"/>
      <p:bldP spid="8" grpId="4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190" y="456500"/>
            <a:ext cx="413385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1000" sy="1000" algn="ctr" rotWithShape="0">
              <a:srgbClr val="000000"/>
            </a:outerShdw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4836" y="589861"/>
            <a:ext cx="42195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Prążkowana strzałka w prawo 5"/>
          <p:cNvSpPr/>
          <p:nvPr/>
        </p:nvSpPr>
        <p:spPr>
          <a:xfrm>
            <a:off x="129397" y="4385590"/>
            <a:ext cx="428628" cy="214314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rgbClr val="FF0000"/>
              </a:solidFill>
            </a:endParaRPr>
          </a:p>
        </p:txBody>
      </p:sp>
      <p:cxnSp>
        <p:nvCxnSpPr>
          <p:cNvPr id="7" name="Łącznik prosty 6"/>
          <p:cNvCxnSpPr/>
          <p:nvPr/>
        </p:nvCxnSpPr>
        <p:spPr>
          <a:xfrm rot="5400000">
            <a:off x="1070768" y="3429000"/>
            <a:ext cx="6858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rążkowana strzałka w prawo 7"/>
          <p:cNvSpPr/>
          <p:nvPr/>
        </p:nvSpPr>
        <p:spPr>
          <a:xfrm>
            <a:off x="4576081" y="1040449"/>
            <a:ext cx="428628" cy="214314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5929322" y="142852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u="sng" dirty="0" smtClean="0"/>
              <a:t>Pseudokod</a:t>
            </a:r>
            <a:endParaRPr lang="pl-PL" b="1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73988E-6 L -3.61111E-6 0.0547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7 L -3.88889E-6 0.02847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02847 L -2.22222E-6 0.0599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5995 L -2.5E-6 0.09352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05479 L -3.61111E-6 0.11768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  <p:bldP spid="8" grpId="3" animBg="1"/>
      <p:bldP spid="8" grpId="4" animBg="1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3</Words>
  <PresentationFormat>Pokaz na ekranie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4" baseType="lpstr">
      <vt:lpstr>Motyw pakietu Office</vt:lpstr>
      <vt:lpstr>Slajd 1</vt:lpstr>
      <vt:lpstr>Slajd 2</vt:lpstr>
      <vt:lpstr>Slajd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cp:lastModifiedBy>Szumny</cp:lastModifiedBy>
  <cp:revision>29</cp:revision>
  <dcterms:modified xsi:type="dcterms:W3CDTF">2008-04-22T16:38:19Z</dcterms:modified>
</cp:coreProperties>
</file>