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00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8276" autoAdjust="0"/>
  </p:normalViewPr>
  <p:slideViewPr>
    <p:cSldViewPr>
      <p:cViewPr>
        <p:scale>
          <a:sx n="75" d="100"/>
          <a:sy n="75" d="100"/>
        </p:scale>
        <p:origin x="-17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28C8C-962C-490C-8A92-27CC370CF0ED}" type="datetimeFigureOut">
              <a:rPr lang="pl-PL" smtClean="0"/>
              <a:t>2008-04-29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F602B-4622-45A8-AEFB-7D5FB5B13DCE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F602B-4622-45A8-AEFB-7D5FB5B13DCE}" type="slidenum">
              <a:rPr lang="pl-PL" smtClean="0"/>
              <a:t>1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22F7-C936-4D7D-9195-4EA01E65736C}" type="datetimeFigureOut">
              <a:rPr lang="pl-PL" smtClean="0"/>
              <a:pPr/>
              <a:t>2008-04-29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87A9-8334-4181-AFA6-E4469C3DA59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22F7-C936-4D7D-9195-4EA01E65736C}" type="datetimeFigureOut">
              <a:rPr lang="pl-PL" smtClean="0"/>
              <a:pPr/>
              <a:t>2008-04-29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87A9-8334-4181-AFA6-E4469C3DA59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22F7-C936-4D7D-9195-4EA01E65736C}" type="datetimeFigureOut">
              <a:rPr lang="pl-PL" smtClean="0"/>
              <a:pPr/>
              <a:t>2008-04-29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87A9-8334-4181-AFA6-E4469C3DA59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22F7-C936-4D7D-9195-4EA01E65736C}" type="datetimeFigureOut">
              <a:rPr lang="pl-PL" smtClean="0"/>
              <a:pPr/>
              <a:t>2008-04-29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87A9-8334-4181-AFA6-E4469C3DA59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22F7-C936-4D7D-9195-4EA01E65736C}" type="datetimeFigureOut">
              <a:rPr lang="pl-PL" smtClean="0"/>
              <a:pPr/>
              <a:t>2008-04-29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87A9-8334-4181-AFA6-E4469C3DA59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22F7-C936-4D7D-9195-4EA01E65736C}" type="datetimeFigureOut">
              <a:rPr lang="pl-PL" smtClean="0"/>
              <a:pPr/>
              <a:t>2008-04-29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87A9-8334-4181-AFA6-E4469C3DA59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22F7-C936-4D7D-9195-4EA01E65736C}" type="datetimeFigureOut">
              <a:rPr lang="pl-PL" smtClean="0"/>
              <a:pPr/>
              <a:t>2008-04-29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87A9-8334-4181-AFA6-E4469C3DA59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22F7-C936-4D7D-9195-4EA01E65736C}" type="datetimeFigureOut">
              <a:rPr lang="pl-PL" smtClean="0"/>
              <a:pPr/>
              <a:t>2008-04-29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87A9-8334-4181-AFA6-E4469C3DA59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22F7-C936-4D7D-9195-4EA01E65736C}" type="datetimeFigureOut">
              <a:rPr lang="pl-PL" smtClean="0"/>
              <a:pPr/>
              <a:t>2008-04-29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87A9-8334-4181-AFA6-E4469C3DA59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22F7-C936-4D7D-9195-4EA01E65736C}" type="datetimeFigureOut">
              <a:rPr lang="pl-PL" smtClean="0"/>
              <a:pPr/>
              <a:t>2008-04-29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87A9-8334-4181-AFA6-E4469C3DA59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22F7-C936-4D7D-9195-4EA01E65736C}" type="datetimeFigureOut">
              <a:rPr lang="pl-PL" smtClean="0"/>
              <a:pPr/>
              <a:t>2008-04-29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87A9-8334-4181-AFA6-E4469C3DA59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E22F7-C936-4D7D-9195-4EA01E65736C}" type="datetimeFigureOut">
              <a:rPr lang="pl-PL" smtClean="0"/>
              <a:pPr/>
              <a:t>2008-04-29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887A9-8334-4181-AFA6-E4469C3DA599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16037" y="4365951"/>
            <a:ext cx="3277032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0"/>
            <a:ext cx="337185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Prążkowana strzałka w prawo 4"/>
          <p:cNvSpPr/>
          <p:nvPr/>
        </p:nvSpPr>
        <p:spPr>
          <a:xfrm>
            <a:off x="190469" y="2543169"/>
            <a:ext cx="428628" cy="214314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rgbClr val="FF0000"/>
              </a:solidFill>
            </a:endParaRPr>
          </a:p>
        </p:txBody>
      </p:sp>
      <p:cxnSp>
        <p:nvCxnSpPr>
          <p:cNvPr id="8" name="Łącznik prosty 7"/>
          <p:cNvCxnSpPr/>
          <p:nvPr/>
        </p:nvCxnSpPr>
        <p:spPr>
          <a:xfrm rot="10800000">
            <a:off x="-142876" y="3713163"/>
            <a:ext cx="9429784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/>
          <p:cNvSpPr txBox="1"/>
          <p:nvPr/>
        </p:nvSpPr>
        <p:spPr>
          <a:xfrm>
            <a:off x="1490638" y="4357694"/>
            <a:ext cx="19367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600" dirty="0" smtClean="0">
                <a:solidFill>
                  <a:srgbClr val="F000F0"/>
                </a:solidFill>
              </a:rPr>
              <a:t>0</a:t>
            </a:r>
            <a:endParaRPr lang="pl-PL" sz="1600" dirty="0">
              <a:solidFill>
                <a:srgbClr val="F000F0"/>
              </a:solidFill>
            </a:endParaRPr>
          </a:p>
        </p:txBody>
      </p:sp>
      <p:sp>
        <p:nvSpPr>
          <p:cNvPr id="15" name="Prążkowana strzałka w prawo 14"/>
          <p:cNvSpPr/>
          <p:nvPr/>
        </p:nvSpPr>
        <p:spPr>
          <a:xfrm>
            <a:off x="323820" y="4843157"/>
            <a:ext cx="428628" cy="214314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19" name="pole tekstowe 18"/>
          <p:cNvSpPr txBox="1"/>
          <p:nvPr/>
        </p:nvSpPr>
        <p:spPr>
          <a:xfrm>
            <a:off x="1367771" y="5486087"/>
            <a:ext cx="19367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600" dirty="0" smtClean="0">
                <a:solidFill>
                  <a:srgbClr val="F000F0"/>
                </a:solidFill>
              </a:rPr>
              <a:t>1</a:t>
            </a:r>
            <a:endParaRPr lang="pl-PL" sz="1600" dirty="0">
              <a:solidFill>
                <a:srgbClr val="F000F0"/>
              </a:solidFill>
            </a:endParaRPr>
          </a:p>
        </p:txBody>
      </p:sp>
      <p:cxnSp>
        <p:nvCxnSpPr>
          <p:cNvPr id="21" name="Łącznik prosty 20"/>
          <p:cNvCxnSpPr/>
          <p:nvPr/>
        </p:nvCxnSpPr>
        <p:spPr>
          <a:xfrm rot="5400000">
            <a:off x="2858294" y="5285582"/>
            <a:ext cx="3143248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43311" y="4365951"/>
            <a:ext cx="3277032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pole tekstowe 24"/>
          <p:cNvSpPr txBox="1"/>
          <p:nvPr/>
        </p:nvSpPr>
        <p:spPr>
          <a:xfrm>
            <a:off x="5917912" y="4357694"/>
            <a:ext cx="19367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rgbClr val="F000F0"/>
                </a:solidFill>
              </a:rPr>
              <a:t>1</a:t>
            </a:r>
          </a:p>
        </p:txBody>
      </p:sp>
      <p:sp>
        <p:nvSpPr>
          <p:cNvPr id="26" name="Prążkowana strzałka w prawo 25"/>
          <p:cNvSpPr/>
          <p:nvPr/>
        </p:nvSpPr>
        <p:spPr>
          <a:xfrm>
            <a:off x="4751094" y="4843157"/>
            <a:ext cx="428628" cy="214314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27" name="pole tekstowe 26"/>
          <p:cNvSpPr txBox="1"/>
          <p:nvPr/>
        </p:nvSpPr>
        <p:spPr>
          <a:xfrm>
            <a:off x="5795045" y="5486087"/>
            <a:ext cx="19367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rgbClr val="F000F0"/>
                </a:solidFill>
              </a:rPr>
              <a:t>2</a:t>
            </a:r>
          </a:p>
        </p:txBody>
      </p:sp>
      <p:sp>
        <p:nvSpPr>
          <p:cNvPr id="28" name="Prostokąt 27"/>
          <p:cNvSpPr/>
          <p:nvPr/>
        </p:nvSpPr>
        <p:spPr>
          <a:xfrm>
            <a:off x="4857752" y="428604"/>
            <a:ext cx="4071966" cy="2500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29" name="pole tekstowe 28"/>
          <p:cNvSpPr txBox="1"/>
          <p:nvPr/>
        </p:nvSpPr>
        <p:spPr>
          <a:xfrm>
            <a:off x="4794012" y="192394"/>
            <a:ext cx="179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 smtClean="0">
                <a:latin typeface="Courier New" pitchFamily="49" charset="0"/>
                <a:cs typeface="Courier New" pitchFamily="49" charset="0"/>
              </a:rPr>
              <a:t>Standardowe wyjście</a:t>
            </a:r>
            <a:endParaRPr lang="pl-PL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pole tekstowe 31"/>
          <p:cNvSpPr txBox="1"/>
          <p:nvPr/>
        </p:nvSpPr>
        <p:spPr>
          <a:xfrm>
            <a:off x="4846886" y="411142"/>
            <a:ext cx="2569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 jest 1 </a:t>
            </a:r>
            <a:r>
              <a:rPr lang="pl-PL" sz="1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wywolanie</a:t>
            </a:r>
            <a:r>
              <a:rPr lang="pl-PL" sz="1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tej funkcji</a:t>
            </a:r>
            <a:endParaRPr lang="pl-PL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pole tekstowe 32"/>
          <p:cNvSpPr txBox="1"/>
          <p:nvPr/>
        </p:nvSpPr>
        <p:spPr>
          <a:xfrm>
            <a:off x="4859586" y="601642"/>
            <a:ext cx="2569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 jest 2 </a:t>
            </a:r>
            <a:r>
              <a:rPr lang="pl-PL" sz="1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wywolanie</a:t>
            </a:r>
            <a:r>
              <a:rPr lang="pl-PL" sz="1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tej funkcji</a:t>
            </a:r>
            <a:endParaRPr lang="pl-PL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59259E-6 L 2.22222E-6 0.02547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-4.16667E-6 0.03287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3472 L -4.16667E-6 0.10648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-4.16667E-6 0.03287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3472 L -4.16667E-6 0.10648 " pathEditMode="relative" rAng="0" ptsTypes="AA">
                                      <p:cBhvr>
                                        <p:cTn id="10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3" animBg="1"/>
      <p:bldP spid="16" grpId="0" animBg="1"/>
      <p:bldP spid="16" grpId="1" animBg="1"/>
      <p:bldP spid="15" grpId="2" animBg="1"/>
      <p:bldP spid="15" grpId="3" animBg="1"/>
      <p:bldP spid="15" grpId="4" animBg="1"/>
      <p:bldP spid="19" grpId="0" animBg="1"/>
      <p:bldP spid="19" grpId="1" animBg="1"/>
      <p:bldP spid="25" grpId="0" animBg="1"/>
      <p:bldP spid="25" grpId="1" animBg="1"/>
      <p:bldP spid="26" grpId="0" animBg="1"/>
      <p:bldP spid="26" grpId="1" animBg="1"/>
      <p:bldP spid="26" grpId="2" animBg="1"/>
      <p:bldP spid="27" grpId="0" animBg="1"/>
      <p:bldP spid="28" grpId="0" animBg="1"/>
      <p:bldP spid="29" grpId="0"/>
      <p:bldP spid="32" grpId="1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0"/>
            <a:ext cx="337185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Łącznik prosty 6"/>
          <p:cNvCxnSpPr/>
          <p:nvPr/>
        </p:nvCxnSpPr>
        <p:spPr>
          <a:xfrm rot="10800000">
            <a:off x="-142876" y="3713163"/>
            <a:ext cx="9429784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rostokąt 15"/>
          <p:cNvSpPr/>
          <p:nvPr/>
        </p:nvSpPr>
        <p:spPr>
          <a:xfrm>
            <a:off x="4857752" y="428604"/>
            <a:ext cx="4071966" cy="2500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tx1"/>
              </a:solidFill>
            </a:endParaRPr>
          </a:p>
        </p:txBody>
      </p:sp>
      <p:grpSp>
        <p:nvGrpSpPr>
          <p:cNvPr id="29" name="Grupa 28"/>
          <p:cNvGrpSpPr/>
          <p:nvPr/>
        </p:nvGrpSpPr>
        <p:grpSpPr>
          <a:xfrm>
            <a:off x="307718" y="3714752"/>
            <a:ext cx="8836314" cy="3143248"/>
            <a:chOff x="307718" y="3714752"/>
            <a:chExt cx="8836314" cy="3143248"/>
          </a:xfrm>
        </p:grpSpPr>
        <p:pic>
          <p:nvPicPr>
            <p:cNvPr id="4" name="Picture 8"/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714449" y="4365951"/>
              <a:ext cx="3277032" cy="1657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Prążkowana strzałka w prawo 8"/>
            <p:cNvSpPr/>
            <p:nvPr/>
          </p:nvSpPr>
          <p:spPr>
            <a:xfrm>
              <a:off x="307718" y="5572140"/>
              <a:ext cx="428628" cy="214314"/>
            </a:xfrm>
            <a:prstGeom prst="strip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Łącznik prosty 10"/>
            <p:cNvCxnSpPr/>
            <p:nvPr/>
          </p:nvCxnSpPr>
          <p:spPr>
            <a:xfrm rot="5400000">
              <a:off x="2858294" y="5285582"/>
              <a:ext cx="3143248" cy="15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8"/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5141723" y="4365951"/>
              <a:ext cx="3277032" cy="1657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Prążkowana strzałka w prawo 13"/>
            <p:cNvSpPr/>
            <p:nvPr/>
          </p:nvSpPr>
          <p:spPr>
            <a:xfrm>
              <a:off x="4734992" y="5572140"/>
              <a:ext cx="428628" cy="214314"/>
            </a:xfrm>
            <a:prstGeom prst="striped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Łącznik prosty 20"/>
            <p:cNvCxnSpPr/>
            <p:nvPr/>
          </p:nvCxnSpPr>
          <p:spPr>
            <a:xfrm rot="5400000">
              <a:off x="7571614" y="5285582"/>
              <a:ext cx="3143248" cy="15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Prążkowana strzałka w prawo 25"/>
          <p:cNvSpPr/>
          <p:nvPr/>
        </p:nvSpPr>
        <p:spPr>
          <a:xfrm>
            <a:off x="185254" y="2714620"/>
            <a:ext cx="428628" cy="214314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30" name="pole tekstowe 29"/>
          <p:cNvSpPr txBox="1"/>
          <p:nvPr/>
        </p:nvSpPr>
        <p:spPr>
          <a:xfrm>
            <a:off x="4794012" y="192394"/>
            <a:ext cx="179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 smtClean="0">
                <a:latin typeface="Courier New" pitchFamily="49" charset="0"/>
                <a:cs typeface="Courier New" pitchFamily="49" charset="0"/>
              </a:rPr>
              <a:t>Standardowe wyjście</a:t>
            </a:r>
            <a:endParaRPr lang="pl-PL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pole tekstowe 30"/>
          <p:cNvSpPr txBox="1"/>
          <p:nvPr/>
        </p:nvSpPr>
        <p:spPr>
          <a:xfrm>
            <a:off x="4846886" y="411142"/>
            <a:ext cx="2569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 jest 1 </a:t>
            </a:r>
            <a:r>
              <a:rPr lang="pl-PL" sz="1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wywolanie</a:t>
            </a:r>
            <a:r>
              <a:rPr lang="pl-PL" sz="1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tej funkcji</a:t>
            </a:r>
            <a:endParaRPr lang="pl-PL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pole tekstowe 31"/>
          <p:cNvSpPr txBox="1"/>
          <p:nvPr/>
        </p:nvSpPr>
        <p:spPr>
          <a:xfrm>
            <a:off x="4859586" y="601642"/>
            <a:ext cx="2569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 jest 2 </a:t>
            </a:r>
            <a:r>
              <a:rPr lang="pl-PL" sz="1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wywolanie</a:t>
            </a:r>
            <a:r>
              <a:rPr lang="pl-PL" sz="1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tej funkcji</a:t>
            </a:r>
            <a:endParaRPr lang="pl-PL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19653E-6 L -0.51684 0.0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0"/>
            <a:ext cx="337185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Łącznik prosty 4"/>
          <p:cNvCxnSpPr/>
          <p:nvPr/>
        </p:nvCxnSpPr>
        <p:spPr>
          <a:xfrm rot="10800000">
            <a:off x="-142876" y="3713163"/>
            <a:ext cx="9429784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rostokąt 5"/>
          <p:cNvSpPr/>
          <p:nvPr/>
        </p:nvSpPr>
        <p:spPr>
          <a:xfrm>
            <a:off x="4857752" y="428604"/>
            <a:ext cx="4071966" cy="2500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tx1"/>
              </a:solidFill>
            </a:endParaRPr>
          </a:p>
        </p:txBody>
      </p:sp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4595" y="4365951"/>
            <a:ext cx="3277032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Prążkowana strzałka w prawo 12"/>
          <p:cNvSpPr/>
          <p:nvPr/>
        </p:nvSpPr>
        <p:spPr>
          <a:xfrm>
            <a:off x="27864" y="5572140"/>
            <a:ext cx="428628" cy="214314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rgbClr val="FF0000"/>
              </a:solidFill>
            </a:endParaRPr>
          </a:p>
        </p:txBody>
      </p:sp>
      <p:cxnSp>
        <p:nvCxnSpPr>
          <p:cNvPr id="14" name="Łącznik prosty 13"/>
          <p:cNvCxnSpPr/>
          <p:nvPr/>
        </p:nvCxnSpPr>
        <p:spPr>
          <a:xfrm rot="5400000">
            <a:off x="2858294" y="5285582"/>
            <a:ext cx="3143248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16"/>
          <p:cNvCxnSpPr/>
          <p:nvPr/>
        </p:nvCxnSpPr>
        <p:spPr>
          <a:xfrm rot="5400000">
            <a:off x="7571614" y="5285582"/>
            <a:ext cx="3143248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rążkowana strzałka w prawo 17"/>
          <p:cNvSpPr/>
          <p:nvPr/>
        </p:nvSpPr>
        <p:spPr>
          <a:xfrm>
            <a:off x="185254" y="2714620"/>
            <a:ext cx="428628" cy="214314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rgbClr val="FF0000"/>
              </a:solidFill>
            </a:endParaRPr>
          </a:p>
        </p:txBody>
      </p:sp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43311" y="4365951"/>
            <a:ext cx="3277032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pole tekstowe 20"/>
          <p:cNvSpPr txBox="1"/>
          <p:nvPr/>
        </p:nvSpPr>
        <p:spPr>
          <a:xfrm>
            <a:off x="5917912" y="4357694"/>
            <a:ext cx="19367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600" dirty="0" smtClean="0">
                <a:solidFill>
                  <a:srgbClr val="F000F0"/>
                </a:solidFill>
              </a:rPr>
              <a:t>2</a:t>
            </a:r>
            <a:endParaRPr lang="pl-PL" sz="1600" dirty="0">
              <a:solidFill>
                <a:srgbClr val="F000F0"/>
              </a:solidFill>
            </a:endParaRPr>
          </a:p>
        </p:txBody>
      </p:sp>
      <p:sp>
        <p:nvSpPr>
          <p:cNvPr id="22" name="Prążkowana strzałka w prawo 21"/>
          <p:cNvSpPr/>
          <p:nvPr/>
        </p:nvSpPr>
        <p:spPr>
          <a:xfrm>
            <a:off x="4751094" y="4843157"/>
            <a:ext cx="428628" cy="214314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23" name="pole tekstowe 22"/>
          <p:cNvSpPr txBox="1"/>
          <p:nvPr/>
        </p:nvSpPr>
        <p:spPr>
          <a:xfrm>
            <a:off x="5795045" y="5486087"/>
            <a:ext cx="19367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600" dirty="0" smtClean="0">
                <a:solidFill>
                  <a:srgbClr val="F000F0"/>
                </a:solidFill>
              </a:rPr>
              <a:t>3</a:t>
            </a:r>
            <a:endParaRPr lang="pl-PL" sz="1600" dirty="0">
              <a:solidFill>
                <a:srgbClr val="F000F0"/>
              </a:solidFill>
            </a:endParaRPr>
          </a:p>
        </p:txBody>
      </p:sp>
      <p:sp>
        <p:nvSpPr>
          <p:cNvPr id="24" name="pole tekstowe 23"/>
          <p:cNvSpPr txBox="1"/>
          <p:nvPr/>
        </p:nvSpPr>
        <p:spPr>
          <a:xfrm>
            <a:off x="4794012" y="192394"/>
            <a:ext cx="179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 smtClean="0">
                <a:latin typeface="Courier New" pitchFamily="49" charset="0"/>
                <a:cs typeface="Courier New" pitchFamily="49" charset="0"/>
              </a:rPr>
              <a:t>Standardowe wyjście</a:t>
            </a:r>
            <a:endParaRPr lang="pl-PL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pole tekstowe 24"/>
          <p:cNvSpPr txBox="1"/>
          <p:nvPr/>
        </p:nvSpPr>
        <p:spPr>
          <a:xfrm>
            <a:off x="4846886" y="411142"/>
            <a:ext cx="2569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 jest 1 </a:t>
            </a:r>
            <a:r>
              <a:rPr lang="pl-PL" sz="1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wywolanie</a:t>
            </a:r>
            <a:r>
              <a:rPr lang="pl-PL" sz="1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tej funkcji</a:t>
            </a:r>
            <a:endParaRPr lang="pl-PL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pole tekstowe 25"/>
          <p:cNvSpPr txBox="1"/>
          <p:nvPr/>
        </p:nvSpPr>
        <p:spPr>
          <a:xfrm>
            <a:off x="4859586" y="601642"/>
            <a:ext cx="2569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 jest 2 </a:t>
            </a:r>
            <a:r>
              <a:rPr lang="pl-PL" sz="1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wywolanie</a:t>
            </a:r>
            <a:r>
              <a:rPr lang="pl-PL" sz="1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tej funkcji</a:t>
            </a:r>
            <a:endParaRPr lang="pl-PL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pole tekstowe 26"/>
          <p:cNvSpPr txBox="1"/>
          <p:nvPr/>
        </p:nvSpPr>
        <p:spPr>
          <a:xfrm>
            <a:off x="4859586" y="785794"/>
            <a:ext cx="2569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 jest 3 </a:t>
            </a:r>
            <a:r>
              <a:rPr lang="pl-PL" sz="1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wywolanie</a:t>
            </a:r>
            <a:r>
              <a:rPr lang="pl-PL" sz="1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tej funkcji</a:t>
            </a:r>
            <a:endParaRPr lang="pl-PL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-4.16667E-6 0.03287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3472 L -4.16667E-6 0.10648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2" grpId="2" animBg="1"/>
      <p:bldP spid="23" grpId="0" animBg="1"/>
      <p:bldP spid="27" grpId="0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55</Words>
  <Application>Microsoft Office PowerPoint</Application>
  <PresentationFormat>Pokaz na ekranie (4:3)</PresentationFormat>
  <Paragraphs>17</Paragraphs>
  <Slides>3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4" baseType="lpstr">
      <vt:lpstr>Motyw pakietu Office</vt:lpstr>
      <vt:lpstr>Slajd 1</vt:lpstr>
      <vt:lpstr>Slajd 2</vt:lpstr>
      <vt:lpstr>Slajd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Szumny</dc:creator>
  <cp:lastModifiedBy>Szumny</cp:lastModifiedBy>
  <cp:revision>27</cp:revision>
  <dcterms:created xsi:type="dcterms:W3CDTF">2008-04-22T14:35:39Z</dcterms:created>
  <dcterms:modified xsi:type="dcterms:W3CDTF">2008-04-29T15:31:22Z</dcterms:modified>
</cp:coreProperties>
</file>