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630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298F2-7828-43AC-8E73-3E289EF6FBC3}" type="datetimeFigureOut">
              <a:rPr lang="pl-PL" smtClean="0"/>
              <a:t>2009-02-01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153EB-C19A-4E5D-B8A8-5A035D02DED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298F2-7828-43AC-8E73-3E289EF6FBC3}" type="datetimeFigureOut">
              <a:rPr lang="pl-PL" smtClean="0"/>
              <a:t>2009-02-01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153EB-C19A-4E5D-B8A8-5A035D02DED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298F2-7828-43AC-8E73-3E289EF6FBC3}" type="datetimeFigureOut">
              <a:rPr lang="pl-PL" smtClean="0"/>
              <a:t>2009-02-01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153EB-C19A-4E5D-B8A8-5A035D02DED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298F2-7828-43AC-8E73-3E289EF6FBC3}" type="datetimeFigureOut">
              <a:rPr lang="pl-PL" smtClean="0"/>
              <a:t>2009-02-01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153EB-C19A-4E5D-B8A8-5A035D02DED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298F2-7828-43AC-8E73-3E289EF6FBC3}" type="datetimeFigureOut">
              <a:rPr lang="pl-PL" smtClean="0"/>
              <a:t>2009-02-01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153EB-C19A-4E5D-B8A8-5A035D02DED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298F2-7828-43AC-8E73-3E289EF6FBC3}" type="datetimeFigureOut">
              <a:rPr lang="pl-PL" smtClean="0"/>
              <a:t>2009-02-01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153EB-C19A-4E5D-B8A8-5A035D02DED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298F2-7828-43AC-8E73-3E289EF6FBC3}" type="datetimeFigureOut">
              <a:rPr lang="pl-PL" smtClean="0"/>
              <a:t>2009-02-01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153EB-C19A-4E5D-B8A8-5A035D02DED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298F2-7828-43AC-8E73-3E289EF6FBC3}" type="datetimeFigureOut">
              <a:rPr lang="pl-PL" smtClean="0"/>
              <a:t>2009-02-01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153EB-C19A-4E5D-B8A8-5A035D02DED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298F2-7828-43AC-8E73-3E289EF6FBC3}" type="datetimeFigureOut">
              <a:rPr lang="pl-PL" smtClean="0"/>
              <a:t>2009-02-01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153EB-C19A-4E5D-B8A8-5A035D02DED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298F2-7828-43AC-8E73-3E289EF6FBC3}" type="datetimeFigureOut">
              <a:rPr lang="pl-PL" smtClean="0"/>
              <a:t>2009-02-01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153EB-C19A-4E5D-B8A8-5A035D02DED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298F2-7828-43AC-8E73-3E289EF6FBC3}" type="datetimeFigureOut">
              <a:rPr lang="pl-PL" smtClean="0"/>
              <a:t>2009-02-01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153EB-C19A-4E5D-B8A8-5A035D02DED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298F2-7828-43AC-8E73-3E289EF6FBC3}" type="datetimeFigureOut">
              <a:rPr lang="pl-PL" smtClean="0"/>
              <a:t>2009-02-01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153EB-C19A-4E5D-B8A8-5A035D02DEDA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zaokrąglony 7"/>
          <p:cNvSpPr/>
          <p:nvPr/>
        </p:nvSpPr>
        <p:spPr>
          <a:xfrm>
            <a:off x="0" y="214290"/>
            <a:ext cx="8858280" cy="650085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grpSp>
        <p:nvGrpSpPr>
          <p:cNvPr id="15" name="Grupa 14"/>
          <p:cNvGrpSpPr/>
          <p:nvPr/>
        </p:nvGrpSpPr>
        <p:grpSpPr>
          <a:xfrm>
            <a:off x="142844" y="1214422"/>
            <a:ext cx="2347920" cy="1515635"/>
            <a:chOff x="3295650" y="2605088"/>
            <a:chExt cx="2347920" cy="151563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295650" y="2605088"/>
              <a:ext cx="2347920" cy="15156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571868" y="3071810"/>
              <a:ext cx="475849" cy="6429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4" name="pole tekstowe 13"/>
            <p:cNvSpPr txBox="1"/>
            <p:nvPr/>
          </p:nvSpPr>
          <p:spPr>
            <a:xfrm>
              <a:off x="4143372" y="3643314"/>
              <a:ext cx="8412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b="1" dirty="0" smtClean="0"/>
                <a:t>Liliowa 6</a:t>
              </a:r>
              <a:endParaRPr lang="pl-PL" sz="1400" b="1" dirty="0"/>
            </a:p>
          </p:txBody>
        </p:sp>
      </p:grpSp>
      <p:sp>
        <p:nvSpPr>
          <p:cNvPr id="42" name="Prostokąt 41"/>
          <p:cNvSpPr/>
          <p:nvPr/>
        </p:nvSpPr>
        <p:spPr>
          <a:xfrm>
            <a:off x="3428992" y="1357298"/>
            <a:ext cx="857256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488" y="285728"/>
            <a:ext cx="2000263" cy="316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8" name="Łącznik zakrzywiony 17"/>
          <p:cNvCxnSpPr/>
          <p:nvPr/>
        </p:nvCxnSpPr>
        <p:spPr>
          <a:xfrm rot="10800000" flipV="1">
            <a:off x="2214546" y="1571611"/>
            <a:ext cx="1285884" cy="571503"/>
          </a:xfrm>
          <a:prstGeom prst="curvedConnector3">
            <a:avLst>
              <a:gd name="adj1" fmla="val 50000"/>
            </a:avLst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pole tekstowe 35"/>
          <p:cNvSpPr txBox="1"/>
          <p:nvPr/>
        </p:nvSpPr>
        <p:spPr>
          <a:xfrm>
            <a:off x="3357554" y="1357298"/>
            <a:ext cx="1000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b="1" dirty="0" smtClean="0"/>
              <a:t>*dowód osobisty</a:t>
            </a:r>
            <a:endParaRPr lang="pl-PL" sz="1200" b="1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83152" y="1285860"/>
            <a:ext cx="39338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3" name="Prostokąt 42"/>
          <p:cNvSpPr/>
          <p:nvPr/>
        </p:nvSpPr>
        <p:spPr>
          <a:xfrm>
            <a:off x="4883152" y="1676388"/>
            <a:ext cx="3929090" cy="1809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4" name="Prostokąt 43"/>
          <p:cNvSpPr/>
          <p:nvPr/>
        </p:nvSpPr>
        <p:spPr>
          <a:xfrm>
            <a:off x="4883152" y="1857364"/>
            <a:ext cx="3929090" cy="3571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5" name="Prostokąt 44"/>
          <p:cNvSpPr/>
          <p:nvPr/>
        </p:nvSpPr>
        <p:spPr>
          <a:xfrm>
            <a:off x="4883152" y="1285860"/>
            <a:ext cx="3929090" cy="4159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 </a:t>
            </a:r>
            <a:endParaRPr lang="pl-PL" dirty="0"/>
          </a:p>
        </p:txBody>
      </p:sp>
      <p:grpSp>
        <p:nvGrpSpPr>
          <p:cNvPr id="46" name="Grupa 45"/>
          <p:cNvGrpSpPr/>
          <p:nvPr/>
        </p:nvGrpSpPr>
        <p:grpSpPr>
          <a:xfrm>
            <a:off x="152378" y="3143248"/>
            <a:ext cx="2347920" cy="1515635"/>
            <a:chOff x="3295650" y="2605088"/>
            <a:chExt cx="2347920" cy="1515635"/>
          </a:xfrm>
        </p:grpSpPr>
        <p:pic>
          <p:nvPicPr>
            <p:cNvPr id="47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295650" y="2605088"/>
              <a:ext cx="2347920" cy="15156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8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571868" y="3071810"/>
              <a:ext cx="475849" cy="6429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9" name="pole tekstowe 48"/>
            <p:cNvSpPr txBox="1"/>
            <p:nvPr/>
          </p:nvSpPr>
          <p:spPr>
            <a:xfrm>
              <a:off x="4081468" y="3676658"/>
              <a:ext cx="10346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b="1" dirty="0" smtClean="0"/>
                <a:t>Akacjowa 7</a:t>
              </a:r>
              <a:endParaRPr lang="pl-PL" sz="14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36" grpId="0"/>
      <p:bldP spid="43" grpId="0" animBg="1"/>
      <p:bldP spid="44" grpId="0" animBg="1"/>
      <p:bldP spid="4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zaokrąglony 7"/>
          <p:cNvSpPr/>
          <p:nvPr/>
        </p:nvSpPr>
        <p:spPr>
          <a:xfrm>
            <a:off x="0" y="214290"/>
            <a:ext cx="8858280" cy="650085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grpSp>
        <p:nvGrpSpPr>
          <p:cNvPr id="2" name="Grupa 14"/>
          <p:cNvGrpSpPr/>
          <p:nvPr/>
        </p:nvGrpSpPr>
        <p:grpSpPr>
          <a:xfrm>
            <a:off x="142844" y="1214422"/>
            <a:ext cx="2347920" cy="1515635"/>
            <a:chOff x="3295650" y="2605088"/>
            <a:chExt cx="2347920" cy="151563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295650" y="2605088"/>
              <a:ext cx="2347920" cy="15156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571868" y="3071810"/>
              <a:ext cx="475849" cy="6429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4" name="pole tekstowe 13"/>
            <p:cNvSpPr txBox="1"/>
            <p:nvPr/>
          </p:nvSpPr>
          <p:spPr>
            <a:xfrm>
              <a:off x="4143372" y="3643314"/>
              <a:ext cx="8412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b="1" dirty="0" smtClean="0"/>
                <a:t>Liliowa 6</a:t>
              </a:r>
              <a:endParaRPr lang="pl-PL" sz="1400" b="1" dirty="0"/>
            </a:p>
          </p:txBody>
        </p:sp>
      </p:grpSp>
      <p:sp>
        <p:nvSpPr>
          <p:cNvPr id="42" name="Prostokąt 41"/>
          <p:cNvSpPr/>
          <p:nvPr/>
        </p:nvSpPr>
        <p:spPr>
          <a:xfrm>
            <a:off x="3428992" y="1357298"/>
            <a:ext cx="857256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6" name="pole tekstowe 35"/>
          <p:cNvSpPr txBox="1"/>
          <p:nvPr/>
        </p:nvSpPr>
        <p:spPr>
          <a:xfrm>
            <a:off x="3357554" y="1357298"/>
            <a:ext cx="1000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b="1" dirty="0" smtClean="0"/>
              <a:t>*dowód osobisty</a:t>
            </a:r>
            <a:endParaRPr lang="pl-PL" sz="1200" b="1" dirty="0"/>
          </a:p>
        </p:txBody>
      </p:sp>
      <p:grpSp>
        <p:nvGrpSpPr>
          <p:cNvPr id="3" name="Grupa 45"/>
          <p:cNvGrpSpPr/>
          <p:nvPr/>
        </p:nvGrpSpPr>
        <p:grpSpPr>
          <a:xfrm>
            <a:off x="152378" y="3143248"/>
            <a:ext cx="2347920" cy="1515635"/>
            <a:chOff x="3295650" y="2605088"/>
            <a:chExt cx="2347920" cy="1515635"/>
          </a:xfrm>
        </p:grpSpPr>
        <p:pic>
          <p:nvPicPr>
            <p:cNvPr id="47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295650" y="2605088"/>
              <a:ext cx="2347920" cy="15156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8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571868" y="3071810"/>
              <a:ext cx="475849" cy="6429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9" name="pole tekstowe 48"/>
            <p:cNvSpPr txBox="1"/>
            <p:nvPr/>
          </p:nvSpPr>
          <p:spPr>
            <a:xfrm>
              <a:off x="4081468" y="3676658"/>
              <a:ext cx="10346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b="1" dirty="0" smtClean="0"/>
                <a:t>Akacjowa 7</a:t>
              </a:r>
              <a:endParaRPr lang="pl-PL" sz="1400" b="1" dirty="0"/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86182" y="4786322"/>
            <a:ext cx="466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00562" y="1357298"/>
            <a:ext cx="428625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Prostokąt 20"/>
          <p:cNvSpPr/>
          <p:nvPr/>
        </p:nvSpPr>
        <p:spPr>
          <a:xfrm>
            <a:off x="4429124" y="2143116"/>
            <a:ext cx="4357718" cy="21431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 </a:t>
            </a:r>
            <a:endParaRPr lang="pl-PL" dirty="0"/>
          </a:p>
        </p:txBody>
      </p:sp>
      <p:sp>
        <p:nvSpPr>
          <p:cNvPr id="22" name="Prostokąt 21"/>
          <p:cNvSpPr/>
          <p:nvPr/>
        </p:nvSpPr>
        <p:spPr>
          <a:xfrm>
            <a:off x="4441824" y="2346316"/>
            <a:ext cx="4357718" cy="2968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 </a:t>
            </a:r>
            <a:endParaRPr lang="pl-PL" dirty="0"/>
          </a:p>
        </p:txBody>
      </p:sp>
      <p:grpSp>
        <p:nvGrpSpPr>
          <p:cNvPr id="23" name="Grupa 14"/>
          <p:cNvGrpSpPr/>
          <p:nvPr/>
        </p:nvGrpSpPr>
        <p:grpSpPr>
          <a:xfrm>
            <a:off x="142844" y="1211685"/>
            <a:ext cx="2347920" cy="1515635"/>
            <a:chOff x="3295650" y="2605088"/>
            <a:chExt cx="2347920" cy="1515635"/>
          </a:xfrm>
        </p:grpSpPr>
        <p:pic>
          <p:nvPicPr>
            <p:cNvPr id="24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295650" y="2605088"/>
              <a:ext cx="2347920" cy="15156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5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571868" y="3071810"/>
              <a:ext cx="475849" cy="6429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6" name="pole tekstowe 25"/>
            <p:cNvSpPr txBox="1"/>
            <p:nvPr/>
          </p:nvSpPr>
          <p:spPr>
            <a:xfrm>
              <a:off x="4143372" y="3643314"/>
              <a:ext cx="8412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b="1" dirty="0" smtClean="0"/>
                <a:t>Liliowa 6</a:t>
              </a:r>
              <a:endParaRPr lang="pl-PL" sz="1400" b="1" dirty="0"/>
            </a:p>
          </p:txBody>
        </p:sp>
      </p:grpSp>
      <p:grpSp>
        <p:nvGrpSpPr>
          <p:cNvPr id="31" name="Grupa 45"/>
          <p:cNvGrpSpPr/>
          <p:nvPr/>
        </p:nvGrpSpPr>
        <p:grpSpPr>
          <a:xfrm>
            <a:off x="4786314" y="4475170"/>
            <a:ext cx="2347920" cy="1515635"/>
            <a:chOff x="3295650" y="2579688"/>
            <a:chExt cx="2347920" cy="1515635"/>
          </a:xfrm>
        </p:grpSpPr>
        <p:pic>
          <p:nvPicPr>
            <p:cNvPr id="32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295650" y="2579688"/>
              <a:ext cx="2347920" cy="15156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3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571868" y="3071810"/>
              <a:ext cx="475849" cy="6429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4" name="pole tekstowe 33"/>
            <p:cNvSpPr txBox="1"/>
            <p:nvPr/>
          </p:nvSpPr>
          <p:spPr>
            <a:xfrm>
              <a:off x="4081468" y="3676658"/>
              <a:ext cx="10346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b="1" dirty="0" smtClean="0"/>
                <a:t>Akacjowa 7</a:t>
              </a:r>
              <a:endParaRPr lang="pl-PL" sz="1400" b="1" dirty="0"/>
            </a:p>
          </p:txBody>
        </p:sp>
      </p:grpSp>
      <p:grpSp>
        <p:nvGrpSpPr>
          <p:cNvPr id="27" name="Grupa 45"/>
          <p:cNvGrpSpPr/>
          <p:nvPr/>
        </p:nvGrpSpPr>
        <p:grpSpPr>
          <a:xfrm>
            <a:off x="155544" y="3143248"/>
            <a:ext cx="2347920" cy="1515635"/>
            <a:chOff x="3295650" y="2605088"/>
            <a:chExt cx="2347920" cy="1515635"/>
          </a:xfrm>
        </p:grpSpPr>
        <p:pic>
          <p:nvPicPr>
            <p:cNvPr id="28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295650" y="2605088"/>
              <a:ext cx="2347920" cy="15156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9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571868" y="3071810"/>
              <a:ext cx="475849" cy="6429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0" name="pole tekstowe 29"/>
            <p:cNvSpPr txBox="1"/>
            <p:nvPr/>
          </p:nvSpPr>
          <p:spPr>
            <a:xfrm>
              <a:off x="4081468" y="3676658"/>
              <a:ext cx="10346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b="1" dirty="0" smtClean="0"/>
                <a:t>Akacjowa 7</a:t>
              </a:r>
              <a:endParaRPr lang="pl-PL" sz="1400" b="1" dirty="0"/>
            </a:p>
          </p:txBody>
        </p:sp>
      </p:grpSp>
      <p:cxnSp>
        <p:nvCxnSpPr>
          <p:cNvPr id="18" name="Łącznik zakrzywiony 17"/>
          <p:cNvCxnSpPr/>
          <p:nvPr/>
        </p:nvCxnSpPr>
        <p:spPr>
          <a:xfrm rot="10800000" flipV="1">
            <a:off x="2214546" y="1571611"/>
            <a:ext cx="1285884" cy="571503"/>
          </a:xfrm>
          <a:prstGeom prst="curvedConnector3">
            <a:avLst>
              <a:gd name="adj1" fmla="val 50000"/>
            </a:avLst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83333E-6 -1.48148E-6 C 0.19306 0.0074 0.38612 0.01481 0.4764 0.07592 C 0.56667 0.13703 0.55417 0.25185 0.54167 0.36666 " pathEditMode="relative" ptsTypes="aaA">
                                      <p:cBhvr>
                                        <p:cTn id="2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2000" fill="hold"/>
                                        <p:tgtEl>
                                          <p:spTgt spid="23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94444E-6 3.33333E-6 C 0.18369 -0.05625 0.36737 -0.11227 0.48473 -0.09815 C 0.60209 -0.08403 0.66737 0.05463 0.70417 0.08518 " pathEditMode="relative" ptsTypes="aaA">
                                      <p:cBhvr>
                                        <p:cTn id="2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2000" fill="hold"/>
                                        <p:tgtEl>
                                          <p:spTgt spid="27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4167 0.36667 L 0.37639 0.48218 " pathEditMode="relative" ptsTypes="AA">
                                      <p:cBhvr>
                                        <p:cTn id="3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0417 0.08519 L 0.50434 0.19375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" y="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6 L -0.13385 0.0037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" y="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23</Words>
  <Application>Microsoft Office PowerPoint</Application>
  <PresentationFormat>Pokaz na ekranie 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HeadingPairs>
  <TitlesOfParts>
    <vt:vector size="3" baseType="lpstr">
      <vt:lpstr>Motyw pakietu Office</vt:lpstr>
      <vt:lpstr>Slajd 1</vt:lpstr>
      <vt:lpstr>Slajd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Szumny</dc:creator>
  <cp:lastModifiedBy>Szumny</cp:lastModifiedBy>
  <cp:revision>36</cp:revision>
  <dcterms:created xsi:type="dcterms:W3CDTF">2009-02-01T14:54:14Z</dcterms:created>
  <dcterms:modified xsi:type="dcterms:W3CDTF">2009-02-01T20:52:56Z</dcterms:modified>
</cp:coreProperties>
</file>