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71" autoAdjust="0"/>
    <p:restoredTop sz="94660" autoAdjust="0"/>
  </p:normalViewPr>
  <p:slideViewPr>
    <p:cSldViewPr>
      <p:cViewPr>
        <p:scale>
          <a:sx n="75" d="100"/>
          <a:sy n="75" d="100"/>
        </p:scale>
        <p:origin x="-4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C01D-7D61-4AC4-B3A2-4DF28C8FD08C}" type="datetimeFigureOut">
              <a:rPr lang="pl-PL" smtClean="0"/>
              <a:pPr/>
              <a:t>2008-10-20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0D12-2174-4A90-8363-FD89B4AC446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stokąt zaokrąglony 135"/>
          <p:cNvSpPr/>
          <p:nvPr/>
        </p:nvSpPr>
        <p:spPr>
          <a:xfrm>
            <a:off x="642910" y="1571612"/>
            <a:ext cx="3857652" cy="28575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Prostokąt 122"/>
          <p:cNvSpPr/>
          <p:nvPr/>
        </p:nvSpPr>
        <p:spPr>
          <a:xfrm>
            <a:off x="857224" y="1714488"/>
            <a:ext cx="342902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Prostokąt 130"/>
          <p:cNvSpPr/>
          <p:nvPr/>
        </p:nvSpPr>
        <p:spPr>
          <a:xfrm>
            <a:off x="857224" y="2143116"/>
            <a:ext cx="342902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Prostokąt 131"/>
          <p:cNvSpPr/>
          <p:nvPr/>
        </p:nvSpPr>
        <p:spPr>
          <a:xfrm>
            <a:off x="857224" y="2571744"/>
            <a:ext cx="342902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rostokąt 132"/>
          <p:cNvSpPr/>
          <p:nvPr/>
        </p:nvSpPr>
        <p:spPr>
          <a:xfrm>
            <a:off x="857224" y="3000372"/>
            <a:ext cx="342902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4" name="Prostokąt 133"/>
          <p:cNvSpPr/>
          <p:nvPr/>
        </p:nvSpPr>
        <p:spPr>
          <a:xfrm>
            <a:off x="857224" y="3429000"/>
            <a:ext cx="342902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5" name="Prostokąt 134"/>
          <p:cNvSpPr/>
          <p:nvPr/>
        </p:nvSpPr>
        <p:spPr>
          <a:xfrm>
            <a:off x="857224" y="3857628"/>
            <a:ext cx="342902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2" name="Łącznik prosty 141"/>
          <p:cNvCxnSpPr/>
          <p:nvPr/>
        </p:nvCxnSpPr>
        <p:spPr>
          <a:xfrm rot="16200000" flipH="1">
            <a:off x="1013594" y="1899432"/>
            <a:ext cx="428628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pole tekstowe 160"/>
          <p:cNvSpPr txBox="1"/>
          <p:nvPr/>
        </p:nvSpPr>
        <p:spPr>
          <a:xfrm>
            <a:off x="5072066" y="30718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a;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Prostokąt zaokrąglony 11"/>
          <p:cNvSpPr/>
          <p:nvPr/>
        </p:nvSpPr>
        <p:spPr>
          <a:xfrm>
            <a:off x="857224" y="2143116"/>
            <a:ext cx="857256" cy="42862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00"/>
                            </p:stCondLst>
                            <p:childTnLst>
                              <p:par>
                                <p:cTn id="4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247 -0.001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-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4549 -0.0643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3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2344 -0.1268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6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0156 -0.1893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" y="-9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20313 -0.272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" y="-13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1.67552 -0.3666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" y="-18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46892 1.48148E-6 L 1.11111E-6 1.48148E-6 " pathEditMode="relative" rAng="0" ptsTypes="AA">
                                      <p:cBhvr>
                                        <p:cTn id="60" dur="2000" spd="-10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04445 -0.0643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23" grpId="0" animBg="1"/>
      <p:bldP spid="161" grpId="0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rostokąt 59"/>
          <p:cNvSpPr/>
          <p:nvPr/>
        </p:nvSpPr>
        <p:spPr>
          <a:xfrm>
            <a:off x="558776" y="4492640"/>
            <a:ext cx="8585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//*</a:t>
            </a:r>
            <a:r>
              <a:rPr lang="pl-PL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wsk</a:t>
            </a:r>
            <a:r>
              <a:rPr lang="pl-PL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4;  // nie powinniśmy tak robić dopóki nie ustawimy	</a:t>
            </a:r>
          </a:p>
          <a:p>
            <a:r>
              <a:rPr lang="pl-PL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// wskaźnika na jakiś sensowny adres</a:t>
            </a:r>
            <a:endParaRPr lang="pl-PL" i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48886"/>
            <a:ext cx="9144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Łącznik prosty 11"/>
          <p:cNvCxnSpPr/>
          <p:nvPr/>
        </p:nvCxnSpPr>
        <p:spPr>
          <a:xfrm rot="5400000">
            <a:off x="1876009" y="1918880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rot="5400000">
            <a:off x="2757713" y="1915705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rot="5400000">
            <a:off x="3630209" y="1918880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rot="5400000">
            <a:off x="7072727" y="1922055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 rot="5400000">
            <a:off x="6215471" y="1922055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rot="5400000">
            <a:off x="5358215" y="1918880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/>
          <p:cNvCxnSpPr/>
          <p:nvPr/>
        </p:nvCxnSpPr>
        <p:spPr>
          <a:xfrm rot="5400000">
            <a:off x="143241" y="1915705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rot="5400000">
            <a:off x="8786445" y="1918880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rot="16200000" flipH="1">
            <a:off x="1035025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rot="16200000" flipH="1">
            <a:off x="1893869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rot="16200000" flipH="1">
            <a:off x="2778112" y="1249348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 rot="16200000" flipH="1">
            <a:off x="3678231" y="1249348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rot="16200000" flipH="1">
            <a:off x="4537075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 rot="16200000" flipH="1">
            <a:off x="5395919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/>
          <p:nvPr/>
        </p:nvCxnSpPr>
        <p:spPr>
          <a:xfrm rot="16200000" flipH="1">
            <a:off x="6254762" y="1249348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/>
          <p:nvPr/>
        </p:nvCxnSpPr>
        <p:spPr>
          <a:xfrm rot="16200000" flipH="1">
            <a:off x="7129481" y="1249348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 rot="16200000" flipH="1">
            <a:off x="8018486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rot="16200000" flipH="1">
            <a:off x="8829705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rot="16200000" flipH="1">
            <a:off x="179358" y="128268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/>
          <p:cNvSpPr txBox="1"/>
          <p:nvPr/>
        </p:nvSpPr>
        <p:spPr>
          <a:xfrm>
            <a:off x="774103" y="30718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a;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pole tekstowe 41"/>
          <p:cNvSpPr txBox="1"/>
          <p:nvPr/>
        </p:nvSpPr>
        <p:spPr>
          <a:xfrm>
            <a:off x="789156" y="350043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wsk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Prostokąt zaokrąglony 42"/>
          <p:cNvSpPr/>
          <p:nvPr/>
        </p:nvSpPr>
        <p:spPr>
          <a:xfrm>
            <a:off x="5605470" y="1727188"/>
            <a:ext cx="806400" cy="396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/>
          <p:cNvSpPr txBox="1"/>
          <p:nvPr/>
        </p:nvSpPr>
        <p:spPr>
          <a:xfrm>
            <a:off x="789156" y="505993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wsk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= &amp;a;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Łuk 45"/>
          <p:cNvSpPr/>
          <p:nvPr/>
        </p:nvSpPr>
        <p:spPr>
          <a:xfrm rot="10800000">
            <a:off x="6000760" y="930256"/>
            <a:ext cx="2571768" cy="2428892"/>
          </a:xfrm>
          <a:prstGeom prst="arc">
            <a:avLst>
              <a:gd name="adj1" fmla="val 10796705"/>
              <a:gd name="adj2" fmla="val 0"/>
            </a:avLst>
          </a:prstGeom>
          <a:ln w="25400" cap="sq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Łuk 46"/>
          <p:cNvSpPr/>
          <p:nvPr/>
        </p:nvSpPr>
        <p:spPr>
          <a:xfrm rot="10800000">
            <a:off x="1643042" y="1071546"/>
            <a:ext cx="4357718" cy="2143140"/>
          </a:xfrm>
          <a:prstGeom prst="arc">
            <a:avLst>
              <a:gd name="adj1" fmla="val 10796705"/>
              <a:gd name="adj2" fmla="val 0"/>
            </a:avLst>
          </a:prstGeom>
          <a:ln w="2540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/>
          <p:cNvSpPr txBox="1"/>
          <p:nvPr/>
        </p:nvSpPr>
        <p:spPr>
          <a:xfrm>
            <a:off x="5676908" y="1727188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adres</a:t>
            </a:r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844524" y="450057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wsk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= 4;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Prostokąt 52"/>
          <p:cNvSpPr/>
          <p:nvPr/>
        </p:nvSpPr>
        <p:spPr>
          <a:xfrm>
            <a:off x="8388118" y="17144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cs typeface="Courier New" pitchFamily="49" charset="0"/>
              </a:rPr>
              <a:t>4</a:t>
            </a:r>
            <a:endParaRPr lang="pl-PL" dirty="0"/>
          </a:p>
        </p:txBody>
      </p:sp>
      <p:grpSp>
        <p:nvGrpSpPr>
          <p:cNvPr id="50" name="Grupa 49"/>
          <p:cNvGrpSpPr/>
          <p:nvPr/>
        </p:nvGrpSpPr>
        <p:grpSpPr>
          <a:xfrm>
            <a:off x="8215338" y="1571612"/>
            <a:ext cx="714380" cy="642942"/>
            <a:chOff x="8032993" y="4908517"/>
            <a:chExt cx="714380" cy="642942"/>
          </a:xfrm>
        </p:grpSpPr>
        <p:sp>
          <p:nvSpPr>
            <p:cNvPr id="51" name="Gwiazda 5-ramienna 50"/>
            <p:cNvSpPr/>
            <p:nvPr/>
          </p:nvSpPr>
          <p:spPr>
            <a:xfrm rot="1525102">
              <a:off x="8032993" y="4908517"/>
              <a:ext cx="714380" cy="64294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Gwiazda 5-ramienna 51"/>
            <p:cNvSpPr/>
            <p:nvPr/>
          </p:nvSpPr>
          <p:spPr>
            <a:xfrm rot="20757783">
              <a:off x="8096533" y="4946329"/>
              <a:ext cx="555127" cy="535483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/>
          <p:cNvSpPr/>
          <p:nvPr/>
        </p:nvSpPr>
        <p:spPr>
          <a:xfrm>
            <a:off x="785786" y="392906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a = 0;</a:t>
            </a:r>
            <a:endParaRPr lang="pl-PL" dirty="0"/>
          </a:p>
        </p:txBody>
      </p:sp>
      <p:sp>
        <p:nvSpPr>
          <p:cNvPr id="55" name="Prostokąt 54"/>
          <p:cNvSpPr/>
          <p:nvPr/>
        </p:nvSpPr>
        <p:spPr>
          <a:xfrm>
            <a:off x="1466828" y="17398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cs typeface="Courier New" pitchFamily="49" charset="0"/>
              </a:rPr>
              <a:t>0</a:t>
            </a:r>
            <a:endParaRPr lang="pl-PL" dirty="0"/>
          </a:p>
        </p:txBody>
      </p:sp>
      <p:sp>
        <p:nvSpPr>
          <p:cNvPr id="56" name="Prostokąt 55"/>
          <p:cNvSpPr/>
          <p:nvPr/>
        </p:nvSpPr>
        <p:spPr>
          <a:xfrm>
            <a:off x="1428728" y="173988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34</a:t>
            </a:r>
            <a:endParaRPr lang="pl-PL" dirty="0"/>
          </a:p>
        </p:txBody>
      </p:sp>
      <p:sp>
        <p:nvSpPr>
          <p:cNvPr id="67" name="Prostokąt 66"/>
          <p:cNvSpPr/>
          <p:nvPr/>
        </p:nvSpPr>
        <p:spPr>
          <a:xfrm>
            <a:off x="847894" y="555999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wsk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= 4;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Prostokąt 67"/>
          <p:cNvSpPr/>
          <p:nvPr/>
        </p:nvSpPr>
        <p:spPr>
          <a:xfrm>
            <a:off x="5786446" y="18452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cs typeface="Courier New" pitchFamily="49" charset="0"/>
              </a:rPr>
              <a:t>4</a:t>
            </a:r>
            <a:endParaRPr lang="pl-PL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857224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0x22ff44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pole tekstowe 56"/>
          <p:cNvSpPr txBox="1"/>
          <p:nvPr/>
        </p:nvSpPr>
        <p:spPr>
          <a:xfrm>
            <a:off x="1739880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0x22ff48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pole tekstowe 57"/>
          <p:cNvSpPr txBox="1"/>
          <p:nvPr/>
        </p:nvSpPr>
        <p:spPr>
          <a:xfrm>
            <a:off x="2635236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0x22ff4c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pole tekstowe 58"/>
          <p:cNvSpPr txBox="1"/>
          <p:nvPr/>
        </p:nvSpPr>
        <p:spPr>
          <a:xfrm>
            <a:off x="3517892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0x22ff50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pole tekstowe 60"/>
          <p:cNvSpPr txBox="1"/>
          <p:nvPr/>
        </p:nvSpPr>
        <p:spPr>
          <a:xfrm>
            <a:off x="4360862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0x22ff54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pole tekstowe 61"/>
          <p:cNvSpPr txBox="1"/>
          <p:nvPr/>
        </p:nvSpPr>
        <p:spPr>
          <a:xfrm>
            <a:off x="5243518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0x22ff58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pole tekstowe 62"/>
          <p:cNvSpPr txBox="1"/>
          <p:nvPr/>
        </p:nvSpPr>
        <p:spPr>
          <a:xfrm>
            <a:off x="6088074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0x22ff5c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pole tekstowe 63"/>
          <p:cNvSpPr txBox="1"/>
          <p:nvPr/>
        </p:nvSpPr>
        <p:spPr>
          <a:xfrm>
            <a:off x="6970730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0x22ff60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pole tekstowe 64"/>
          <p:cNvSpPr txBox="1"/>
          <p:nvPr/>
        </p:nvSpPr>
        <p:spPr>
          <a:xfrm>
            <a:off x="7777186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0x22ff64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pole tekstowe 65"/>
          <p:cNvSpPr txBox="1"/>
          <p:nvPr/>
        </p:nvSpPr>
        <p:spPr>
          <a:xfrm>
            <a:off x="8659842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0x22ff68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pole tekstowe 68"/>
          <p:cNvSpPr txBox="1"/>
          <p:nvPr/>
        </p:nvSpPr>
        <p:spPr>
          <a:xfrm>
            <a:off x="-4794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0x22ff40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3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4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9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0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33 0.06898 -0.10642 0.13796 -0.16111 0.16481 C -0.2158 0.19166 -0.27569 0.19097 -0.32778 0.16111 C -0.37986 0.13125 -0.4493 0.01458 -0.47361 -0.01482 " pathEditMode="relative" ptsTypes="aaaA">
                                      <p:cBhvr>
                                        <p:cTn id="16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2" grpId="0"/>
      <p:bldP spid="43" grpId="0" animBg="1"/>
      <p:bldP spid="44" grpId="0"/>
      <p:bldP spid="46" grpId="0" animBg="1"/>
      <p:bldP spid="46" grpId="1" animBg="1"/>
      <p:bldP spid="46" grpId="2" animBg="1"/>
      <p:bldP spid="47" grpId="0" animBg="1"/>
      <p:bldP spid="48" grpId="0"/>
      <p:bldP spid="49" grpId="0"/>
      <p:bldP spid="49" grpId="1"/>
      <p:bldP spid="53" grpId="0"/>
      <p:bldP spid="53" grpId="1"/>
      <p:bldP spid="54" grpId="0"/>
      <p:bldP spid="55" grpId="0"/>
      <p:bldP spid="55" grpId="1"/>
      <p:bldP spid="56" grpId="0"/>
      <p:bldP spid="56" grpId="1"/>
      <p:bldP spid="67" grpId="0"/>
      <p:bldP spid="68" grpId="0"/>
      <p:bldP spid="6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Łącznik prosty 4"/>
          <p:cNvCxnSpPr/>
          <p:nvPr/>
        </p:nvCxnSpPr>
        <p:spPr>
          <a:xfrm rot="5400000">
            <a:off x="1876009" y="1918880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2757713" y="1915705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rot="5400000">
            <a:off x="3630209" y="1918880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rot="5400000">
            <a:off x="7072727" y="1922055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5400000">
            <a:off x="6215471" y="1922055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rot="5400000">
            <a:off x="5358215" y="1918880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rot="5400000">
            <a:off x="143241" y="1915705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rot="5400000">
            <a:off x="8786445" y="1918880"/>
            <a:ext cx="428628" cy="794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rot="16200000" flipH="1">
            <a:off x="1035025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rot="16200000" flipH="1">
            <a:off x="1893869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 rot="16200000" flipH="1">
            <a:off x="2778112" y="1249348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 rot="16200000" flipH="1">
            <a:off x="3678231" y="1249348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 rot="16200000" flipH="1">
            <a:off x="4537075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rot="16200000" flipH="1">
            <a:off x="5395919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/>
          <p:nvPr/>
        </p:nvCxnSpPr>
        <p:spPr>
          <a:xfrm rot="16200000" flipH="1">
            <a:off x="6254762" y="1249348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rot="16200000" flipH="1">
            <a:off x="7129481" y="1249348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/>
          <p:nvPr/>
        </p:nvCxnSpPr>
        <p:spPr>
          <a:xfrm rot="16200000" flipH="1">
            <a:off x="8018486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rot="16200000" flipH="1">
            <a:off x="8829705" y="124934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rot="16200000" flipH="1">
            <a:off x="179358" y="128268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zaokrąglony 23"/>
          <p:cNvSpPr/>
          <p:nvPr/>
        </p:nvSpPr>
        <p:spPr>
          <a:xfrm>
            <a:off x="5605470" y="1727188"/>
            <a:ext cx="806400" cy="396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857224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0x22ff44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pole tekstowe 34"/>
          <p:cNvSpPr txBox="1"/>
          <p:nvPr/>
        </p:nvSpPr>
        <p:spPr>
          <a:xfrm>
            <a:off x="1739880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0x22ff48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pole tekstowe 35"/>
          <p:cNvSpPr txBox="1"/>
          <p:nvPr/>
        </p:nvSpPr>
        <p:spPr>
          <a:xfrm>
            <a:off x="2635236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0x22ff4c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pole tekstowe 36"/>
          <p:cNvSpPr txBox="1"/>
          <p:nvPr/>
        </p:nvSpPr>
        <p:spPr>
          <a:xfrm>
            <a:off x="3517892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0x22ff50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4360862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0x22ff54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pole tekstowe 38"/>
          <p:cNvSpPr txBox="1"/>
          <p:nvPr/>
        </p:nvSpPr>
        <p:spPr>
          <a:xfrm>
            <a:off x="5243518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0x22ff58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pole tekstowe 39"/>
          <p:cNvSpPr txBox="1"/>
          <p:nvPr/>
        </p:nvSpPr>
        <p:spPr>
          <a:xfrm>
            <a:off x="6088074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0x22ff5c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pole tekstowe 40"/>
          <p:cNvSpPr txBox="1"/>
          <p:nvPr/>
        </p:nvSpPr>
        <p:spPr>
          <a:xfrm>
            <a:off x="6970730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0x22ff60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pole tekstowe 41"/>
          <p:cNvSpPr txBox="1"/>
          <p:nvPr/>
        </p:nvSpPr>
        <p:spPr>
          <a:xfrm>
            <a:off x="7777186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0x22ff64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pole tekstowe 42"/>
          <p:cNvSpPr txBox="1"/>
          <p:nvPr/>
        </p:nvSpPr>
        <p:spPr>
          <a:xfrm>
            <a:off x="8659842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0x22ff68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pole tekstowe 43"/>
          <p:cNvSpPr txBox="1"/>
          <p:nvPr/>
        </p:nvSpPr>
        <p:spPr>
          <a:xfrm>
            <a:off x="-4794" y="714356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0x22ff40</a:t>
            </a:r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Nawias klamrowy zamykający 46"/>
          <p:cNvSpPr/>
          <p:nvPr/>
        </p:nvSpPr>
        <p:spPr>
          <a:xfrm rot="5400000">
            <a:off x="1492228" y="1974840"/>
            <a:ext cx="285752" cy="857256"/>
          </a:xfrm>
          <a:prstGeom prst="rightBrace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/>
          <p:cNvSpPr txBox="1"/>
          <p:nvPr/>
        </p:nvSpPr>
        <p:spPr>
          <a:xfrm>
            <a:off x="1249009" y="257174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4 bajty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71</Words>
  <Application>Microsoft Office PowerPoint</Application>
  <PresentationFormat>Pokaz na ekranie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lap</dc:creator>
  <cp:lastModifiedBy>Szumny</cp:lastModifiedBy>
  <cp:revision>15</cp:revision>
  <dcterms:created xsi:type="dcterms:W3CDTF">2008-03-22T00:23:52Z</dcterms:created>
  <dcterms:modified xsi:type="dcterms:W3CDTF">2008-10-20T19:01:33Z</dcterms:modified>
</cp:coreProperties>
</file>