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4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4" autoAdjust="0"/>
    <p:restoredTop sz="94708" autoAdjust="0"/>
  </p:normalViewPr>
  <p:slideViewPr>
    <p:cSldViewPr>
      <p:cViewPr varScale="1">
        <p:scale>
          <a:sx n="59" d="100"/>
          <a:sy n="59" d="100"/>
        </p:scale>
        <p:origin x="-9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1902-AAB1-4A16-9496-799B42651716}" type="datetimeFigureOut">
              <a:rPr lang="pl-PL" smtClean="0"/>
              <a:t>2008-10-24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96F8-FDCF-4683-8507-56DB75534F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pl-PL" dirty="0" smtClean="0"/>
              <a:t>Przypadek pierwszy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42976" y="3782801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Przekazywanie argumentów przez wartość </a:t>
            </a:r>
          </a:p>
          <a:p>
            <a:pPr algn="ctr"/>
            <a:r>
              <a:rPr lang="pl-PL" dirty="0" smtClean="0"/>
              <a:t>i ewentualne zwracanie (również przez wartość)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725414" y="6575276"/>
            <a:ext cx="237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www.JakieToProste.pl</a:t>
            </a:r>
            <a:r>
              <a:rPr lang="pl-PL" sz="1400" dirty="0" smtClean="0"/>
              <a:t>, ©2008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428596" y="357166"/>
            <a:ext cx="8429684" cy="6286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1374" y="714356"/>
            <a:ext cx="1450930" cy="135732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0" name="Pięciokąt 9"/>
          <p:cNvSpPr/>
          <p:nvPr/>
        </p:nvSpPr>
        <p:spPr>
          <a:xfrm>
            <a:off x="2500298" y="714356"/>
            <a:ext cx="1143008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Liliowa 6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2544134" y="1031104"/>
            <a:ext cx="45719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zaokrąglony 12"/>
          <p:cNvSpPr/>
          <p:nvPr/>
        </p:nvSpPr>
        <p:spPr>
          <a:xfrm>
            <a:off x="5000628" y="3786190"/>
            <a:ext cx="3500462" cy="27146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8662" y="717214"/>
            <a:ext cx="1450930" cy="135732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86446" y="4977914"/>
            <a:ext cx="1450930" cy="134796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C:\Documents and Settings\noisy\Ustawienia lokalne\Temporary Internet Files\Content.IE5\ZAR4GVKY\MCj0319188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4000504"/>
            <a:ext cx="1357322" cy="1150087"/>
          </a:xfrm>
          <a:prstGeom prst="rect">
            <a:avLst/>
          </a:prstGeom>
          <a:noFill/>
        </p:spPr>
      </p:pic>
      <p:sp>
        <p:nvSpPr>
          <p:cNvPr id="32" name="pole tekstowe 31"/>
          <p:cNvSpPr txBox="1"/>
          <p:nvPr/>
        </p:nvSpPr>
        <p:spPr>
          <a:xfrm>
            <a:off x="4166183" y="3505177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napraw_dach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dom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dom_klienta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pole tekstowe 32"/>
          <p:cNvSpPr txBox="1"/>
          <p:nvPr/>
        </p:nvSpPr>
        <p:spPr>
          <a:xfrm>
            <a:off x="3672334" y="351495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pole tekstowe 33"/>
          <p:cNvSpPr txBox="1"/>
          <p:nvPr/>
        </p:nvSpPr>
        <p:spPr>
          <a:xfrm>
            <a:off x="3758286" y="35149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dom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4886780" y="4714884"/>
            <a:ext cx="214314" cy="14287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60000"/>
                  <a:lumOff val="40000"/>
                </a:schemeClr>
              </a:gs>
              <a:gs pos="17999">
                <a:srgbClr val="FEE7F2"/>
              </a:gs>
              <a:gs pos="65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ole tekstowe 34"/>
          <p:cNvSpPr txBox="1"/>
          <p:nvPr/>
        </p:nvSpPr>
        <p:spPr>
          <a:xfrm>
            <a:off x="5027679" y="578645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214818"/>
            <a:ext cx="3933825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pole tekstowe 42"/>
          <p:cNvSpPr txBox="1"/>
          <p:nvPr/>
        </p:nvSpPr>
        <p:spPr>
          <a:xfrm>
            <a:off x="6725414" y="6575276"/>
            <a:ext cx="237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www.JakieToProste.pl</a:t>
            </a:r>
            <a:r>
              <a:rPr lang="pl-PL" sz="1400" dirty="0" smtClean="0"/>
              <a:t>, ©2008</a:t>
            </a:r>
            <a:endParaRPr lang="pl-PL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-7.86127E-6 C 0.17778 -0.05318 0.35556 -0.10636 0.44393 -0.00232 C 0.5323 0.10173 0.51563 0.51953 0.52987 0.62381 " pathEditMode="relative" ptsTypes="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89017E-7 C -0.01181 0.00185 -0.02518 0.00046 -0.03525 0.00948 C -0.03698 0.00855 -0.03993 0.00925 -0.04045 0.00693 C -0.04167 0.00046 -0.03386 -0.00139 -0.0316 -0.00231 C -0.03212 -0.00925 -0.03091 -0.01711 -0.03334 -0.02335 C -0.0342 -0.02567 -0.03716 -0.02243 -0.03872 -0.02104 C -0.04618 -0.01457 -0.04688 -0.00301 -0.05278 0.00462 C -0.04566 0.0141 -0.05191 0.00855 -0.0474 0.00231 C -0.04618 0.00046 -0.04393 0.00069 -0.04219 2.89017E-7 C -0.04341 0.00231 -0.04479 0.00439 -0.04566 0.00693 C -0.04653 0.00925 -0.04636 0.01202 -0.0474 0.0141 C -0.05018 0.02034 -0.05764 0.0252 -0.06146 0.03029 C -0.07031 0.02636 -0.06615 0.03052 -0.06146 0.02104 C -0.06042 0.01896 -0.06025 0.01641 -0.05972 0.0141 C -0.0592 0.01873 -0.06077 0.02497 -0.05799 0.02797 C -0.05295 0.03329 -0.04618 0.02173 -0.04393 0.01873 C -0.04636 0.03792 -0.04792 0.03167 -0.05278 0.0467 C -0.05382 0.04994 -0.05816 0.05364 -0.05625 0.05618 C -0.05452 0.0585 -0.0533 0.0504 -0.05104 0.04902 C -0.04844 0.04717 -0.04514 0.0474 -0.04219 0.0467 C -0.03924 0.04277 -0.03733 0.03653 -0.03334 0.03514 C -0.03056 0.03422 -0.02396 0.03237 -0.02118 0.03029 C -0.01754 0.02751 -0.01406 0.02404 -0.01059 0.02104 C -0.00886 0.01942 -0.00538 0.01641 -0.00538 0.01641 C -0.00365 0.01318 -5.55556E-7 0.00693 -5.55556E-7 0.00231 C -5.55556E-7 -0.00023 -0.00191 -0.00208 -0.00191 -0.00463 C -0.00191 -0.00648 -0.0007 -0.00162 -5.55556E-7 2.89017E-7 Z " pathEditMode="relative" ptsTypes="fffffffffffffffffffffffffff">
                                      <p:cBhvr>
                                        <p:cTn id="1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428596" y="357166"/>
            <a:ext cx="8429684" cy="6286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1374" y="714356"/>
            <a:ext cx="1450930" cy="135732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0" name="Pięciokąt 9"/>
          <p:cNvSpPr/>
          <p:nvPr/>
        </p:nvSpPr>
        <p:spPr>
          <a:xfrm>
            <a:off x="2500298" y="714356"/>
            <a:ext cx="1143008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Liliowa 6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2544134" y="1031104"/>
            <a:ext cx="45719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/>
          <p:cNvSpPr txBox="1"/>
          <p:nvPr/>
        </p:nvSpPr>
        <p:spPr>
          <a:xfrm>
            <a:off x="4166183" y="3505177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napraw_dach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dom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dom_klienta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3758286" y="352946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dom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5000628" y="3786190"/>
            <a:ext cx="3500462" cy="27146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4886780" y="4714884"/>
            <a:ext cx="214314" cy="14287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60000"/>
                  <a:lumOff val="40000"/>
                </a:schemeClr>
              </a:gs>
              <a:gs pos="17999">
                <a:srgbClr val="FEE7F2"/>
              </a:gs>
              <a:gs pos="65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5027679" y="578645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86446" y="4977914"/>
            <a:ext cx="1450930" cy="134796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02488" y="4977914"/>
            <a:ext cx="1450930" cy="134796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6" descr="C:\Documents and Settings\noisy\Ustawienia lokalne\Temporary Internet Files\Content.IE5\ZAR4GVKY\MCj0319188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4000504"/>
            <a:ext cx="1357322" cy="115008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071942"/>
            <a:ext cx="3562350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4" name="pole tekstowe 33"/>
          <p:cNvSpPr txBox="1"/>
          <p:nvPr/>
        </p:nvSpPr>
        <p:spPr>
          <a:xfrm>
            <a:off x="6725414" y="6575276"/>
            <a:ext cx="237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www.JakieToProste.pl</a:t>
            </a:r>
            <a:r>
              <a:rPr lang="pl-PL" sz="1400" dirty="0" smtClean="0"/>
              <a:t>, ©2008</a:t>
            </a:r>
            <a:endParaRPr lang="pl-PL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71676E-6 C -0.15434 0.00393 -0.30851 0.00786 -0.39688 -0.09526 C -0.48525 -0.19838 -0.50782 -0.40902 -0.53021 -0.61942 " pathEditMode="relative" ptsTypes="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pl-PL" dirty="0" smtClean="0"/>
              <a:t>Przypadek drugi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42976" y="3782801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Przekazywanie do funkcji wskaźnika jako argumentu.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725414" y="6575276"/>
            <a:ext cx="237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www.JakieToProste.pl</a:t>
            </a:r>
            <a:r>
              <a:rPr lang="pl-PL" sz="1400" dirty="0" smtClean="0"/>
              <a:t>, ©2008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zaokrąglony 24"/>
          <p:cNvSpPr/>
          <p:nvPr/>
        </p:nvSpPr>
        <p:spPr>
          <a:xfrm>
            <a:off x="71438" y="142852"/>
            <a:ext cx="8858280" cy="65008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Pięciokąt 25"/>
          <p:cNvSpPr/>
          <p:nvPr/>
        </p:nvSpPr>
        <p:spPr>
          <a:xfrm>
            <a:off x="3571868" y="1140126"/>
            <a:ext cx="1143008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Liliowa 6</a:t>
            </a:r>
            <a:endParaRPr lang="pl-PL" dirty="0"/>
          </a:p>
        </p:txBody>
      </p:sp>
      <p:sp>
        <p:nvSpPr>
          <p:cNvPr id="27" name="Prostokąt 26"/>
          <p:cNvSpPr/>
          <p:nvPr/>
        </p:nvSpPr>
        <p:spPr>
          <a:xfrm>
            <a:off x="3615704" y="1456874"/>
            <a:ext cx="45719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0232" y="1142984"/>
            <a:ext cx="1450930" cy="135732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Prostokąt zaokrąglony 12"/>
          <p:cNvSpPr/>
          <p:nvPr/>
        </p:nvSpPr>
        <p:spPr>
          <a:xfrm>
            <a:off x="5000628" y="3786190"/>
            <a:ext cx="3500462" cy="27146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0" name="Picture 6" descr="C:\Documents and Settings\noisy\Ustawienia lokalne\Temporary Internet Files\Content.IE5\ZAR4GVKY\MCj0319188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4000504"/>
            <a:ext cx="1357322" cy="1150087"/>
          </a:xfrm>
          <a:prstGeom prst="rect">
            <a:avLst/>
          </a:prstGeom>
          <a:noFill/>
        </p:spPr>
      </p:pic>
      <p:sp>
        <p:nvSpPr>
          <p:cNvPr id="32" name="pole tekstowe 31"/>
          <p:cNvSpPr txBox="1"/>
          <p:nvPr/>
        </p:nvSpPr>
        <p:spPr>
          <a:xfrm>
            <a:off x="4166183" y="3505177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napraw_dach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adres_domu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wizytówka)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pole tekstowe 32"/>
          <p:cNvSpPr txBox="1"/>
          <p:nvPr/>
        </p:nvSpPr>
        <p:spPr>
          <a:xfrm>
            <a:off x="3672334" y="351495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9" name="Grupa 17"/>
          <p:cNvGrpSpPr/>
          <p:nvPr/>
        </p:nvGrpSpPr>
        <p:grpSpPr>
          <a:xfrm>
            <a:off x="3756766" y="1500174"/>
            <a:ext cx="1815366" cy="1143008"/>
            <a:chOff x="2500298" y="2786058"/>
            <a:chExt cx="1928826" cy="1214446"/>
          </a:xfrm>
        </p:grpSpPr>
        <p:sp>
          <p:nvSpPr>
            <p:cNvPr id="40" name="Prostokąt 39"/>
            <p:cNvSpPr/>
            <p:nvPr/>
          </p:nvSpPr>
          <p:spPr>
            <a:xfrm>
              <a:off x="2500298" y="2786058"/>
              <a:ext cx="1928826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3031485" y="3286124"/>
              <a:ext cx="1290481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Mój dom</a:t>
              </a:r>
            </a:p>
            <a:p>
              <a:r>
                <a:rPr lang="pl-PL" dirty="0" smtClean="0"/>
                <a:t>ul. Liliowa 6</a:t>
              </a:r>
              <a:endParaRPr lang="pl-PL" dirty="0"/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2643174" y="2857496"/>
              <a:ext cx="136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/>
                <a:t>Wizytówka</a:t>
              </a:r>
              <a:endParaRPr lang="pl-PL" sz="2000" b="1" dirty="0"/>
            </a:p>
          </p:txBody>
        </p:sp>
      </p:grpSp>
      <p:grpSp>
        <p:nvGrpSpPr>
          <p:cNvPr id="16" name="Grupa 17"/>
          <p:cNvGrpSpPr/>
          <p:nvPr/>
        </p:nvGrpSpPr>
        <p:grpSpPr>
          <a:xfrm>
            <a:off x="3756766" y="1500174"/>
            <a:ext cx="1815366" cy="1143008"/>
            <a:chOff x="2500298" y="2786058"/>
            <a:chExt cx="1928826" cy="1214446"/>
          </a:xfrm>
        </p:grpSpPr>
        <p:sp>
          <p:nvSpPr>
            <p:cNvPr id="17" name="Prostokąt 16"/>
            <p:cNvSpPr/>
            <p:nvPr/>
          </p:nvSpPr>
          <p:spPr>
            <a:xfrm>
              <a:off x="2500298" y="2786058"/>
              <a:ext cx="1928826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3031485" y="3286124"/>
              <a:ext cx="1290481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Mój dom</a:t>
              </a:r>
            </a:p>
            <a:p>
              <a:r>
                <a:rPr lang="pl-PL" dirty="0" smtClean="0"/>
                <a:t>ul. Liliowa 6</a:t>
              </a:r>
              <a:endParaRPr lang="pl-PL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2643174" y="2857496"/>
              <a:ext cx="136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/>
                <a:t>Wizytówka</a:t>
              </a:r>
              <a:endParaRPr lang="pl-PL" sz="2000" b="1" dirty="0"/>
            </a:p>
          </p:txBody>
        </p:sp>
      </p:grpSp>
      <p:sp>
        <p:nvSpPr>
          <p:cNvPr id="43" name="pole tekstowe 42"/>
          <p:cNvSpPr txBox="1"/>
          <p:nvPr/>
        </p:nvSpPr>
        <p:spPr>
          <a:xfrm>
            <a:off x="6725414" y="6575276"/>
            <a:ext cx="237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www.JakieToProste.pl</a:t>
            </a:r>
            <a:r>
              <a:rPr lang="pl-PL" sz="1400" dirty="0" smtClean="0"/>
              <a:t>, ©2008</a:t>
            </a:r>
            <a:endParaRPr lang="pl-PL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10405E-6 C 0.11823 0.00902 0.23698 0.01873 0.28924 0.543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71438" y="142852"/>
            <a:ext cx="8858280" cy="65008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2944" y="1140126"/>
            <a:ext cx="1450930" cy="135732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a 17"/>
          <p:cNvGrpSpPr/>
          <p:nvPr/>
        </p:nvGrpSpPr>
        <p:grpSpPr>
          <a:xfrm>
            <a:off x="3756766" y="1500174"/>
            <a:ext cx="1815366" cy="1143008"/>
            <a:chOff x="2500298" y="2786058"/>
            <a:chExt cx="1928826" cy="1214446"/>
          </a:xfrm>
        </p:grpSpPr>
        <p:sp>
          <p:nvSpPr>
            <p:cNvPr id="29" name="Prostokąt 28"/>
            <p:cNvSpPr/>
            <p:nvPr/>
          </p:nvSpPr>
          <p:spPr>
            <a:xfrm>
              <a:off x="2500298" y="2786058"/>
              <a:ext cx="1928826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30" name="pole tekstowe 29"/>
            <p:cNvSpPr txBox="1"/>
            <p:nvPr/>
          </p:nvSpPr>
          <p:spPr>
            <a:xfrm>
              <a:off x="3031485" y="3286124"/>
              <a:ext cx="1290481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Mój dom</a:t>
              </a:r>
            </a:p>
            <a:p>
              <a:r>
                <a:rPr lang="pl-PL" dirty="0" smtClean="0"/>
                <a:t>ul. Liliowa 6</a:t>
              </a:r>
              <a:endParaRPr lang="pl-PL" dirty="0"/>
            </a:p>
          </p:txBody>
        </p:sp>
        <p:sp>
          <p:nvSpPr>
            <p:cNvPr id="31" name="pole tekstowe 30"/>
            <p:cNvSpPr txBox="1"/>
            <p:nvPr/>
          </p:nvSpPr>
          <p:spPr>
            <a:xfrm>
              <a:off x="2643174" y="2857496"/>
              <a:ext cx="136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/>
                <a:t>Wizytówka</a:t>
              </a:r>
              <a:endParaRPr lang="pl-PL" sz="2000" b="1" dirty="0"/>
            </a:p>
          </p:txBody>
        </p:sp>
      </p:grpSp>
      <p:sp>
        <p:nvSpPr>
          <p:cNvPr id="10" name="Pięciokąt 9"/>
          <p:cNvSpPr/>
          <p:nvPr/>
        </p:nvSpPr>
        <p:spPr>
          <a:xfrm>
            <a:off x="3571868" y="1140126"/>
            <a:ext cx="1143008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Liliowa 6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3615704" y="1456874"/>
            <a:ext cx="45719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/>
          <p:cNvGrpSpPr/>
          <p:nvPr/>
        </p:nvGrpSpPr>
        <p:grpSpPr>
          <a:xfrm>
            <a:off x="3672334" y="3505177"/>
            <a:ext cx="4828756" cy="2995657"/>
            <a:chOff x="3672334" y="3505177"/>
            <a:chExt cx="4828756" cy="2995657"/>
          </a:xfrm>
        </p:grpSpPr>
        <p:sp>
          <p:nvSpPr>
            <p:cNvPr id="13" name="Prostokąt zaokrąglony 12"/>
            <p:cNvSpPr/>
            <p:nvPr/>
          </p:nvSpPr>
          <p:spPr>
            <a:xfrm>
              <a:off x="5000628" y="3786190"/>
              <a:ext cx="3500462" cy="27146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30" name="Picture 6" descr="C:\Documents and Settings\noisy\Ustawienia lokalne\Temporary Internet Files\Content.IE5\ZAR4GVKY\MCj0319188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00892" y="4000504"/>
              <a:ext cx="1357322" cy="1150087"/>
            </a:xfrm>
            <a:prstGeom prst="rect">
              <a:avLst/>
            </a:prstGeom>
            <a:noFill/>
          </p:spPr>
        </p:pic>
        <p:sp>
          <p:nvSpPr>
            <p:cNvPr id="32" name="pole tekstowe 31"/>
            <p:cNvSpPr txBox="1"/>
            <p:nvPr/>
          </p:nvSpPr>
          <p:spPr>
            <a:xfrm>
              <a:off x="4166183" y="3505177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napraw_dach</a:t>
              </a:r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l-PL" sz="14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adres_domu</a:t>
              </a:r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wizytówka)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pole tekstowe 32"/>
            <p:cNvSpPr txBox="1"/>
            <p:nvPr/>
          </p:nvSpPr>
          <p:spPr>
            <a:xfrm>
              <a:off x="3672334" y="351495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" name="Grupa 17"/>
            <p:cNvGrpSpPr/>
            <p:nvPr/>
          </p:nvGrpSpPr>
          <p:grpSpPr>
            <a:xfrm>
              <a:off x="6400360" y="5229464"/>
              <a:ext cx="1815366" cy="1143008"/>
              <a:chOff x="2500298" y="2786058"/>
              <a:chExt cx="1928826" cy="1214446"/>
            </a:xfrm>
          </p:grpSpPr>
          <p:sp>
            <p:nvSpPr>
              <p:cNvPr id="16" name="Prostokąt 15"/>
              <p:cNvSpPr/>
              <p:nvPr/>
            </p:nvSpPr>
            <p:spPr>
              <a:xfrm>
                <a:off x="2500298" y="2786058"/>
                <a:ext cx="1928826" cy="1214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21" name="pole tekstowe 20"/>
              <p:cNvSpPr txBox="1"/>
              <p:nvPr/>
            </p:nvSpPr>
            <p:spPr>
              <a:xfrm>
                <a:off x="3031485" y="3286124"/>
                <a:ext cx="1290481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Mój dom</a:t>
                </a:r>
              </a:p>
              <a:p>
                <a:r>
                  <a:rPr lang="pl-PL" dirty="0" smtClean="0"/>
                  <a:t>ul. Liliowa 6</a:t>
                </a:r>
                <a:endParaRPr lang="pl-PL" dirty="0"/>
              </a:p>
            </p:txBody>
          </p:sp>
          <p:sp>
            <p:nvSpPr>
              <p:cNvPr id="22" name="pole tekstowe 21"/>
              <p:cNvSpPr txBox="1"/>
              <p:nvPr/>
            </p:nvSpPr>
            <p:spPr>
              <a:xfrm>
                <a:off x="2643174" y="2857496"/>
                <a:ext cx="13641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000" b="1" dirty="0" smtClean="0"/>
                  <a:t>Wizytówka</a:t>
                </a:r>
                <a:endParaRPr lang="pl-PL" sz="2000" b="1" dirty="0"/>
              </a:p>
            </p:txBody>
          </p:sp>
        </p:grp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0232" y="1142984"/>
            <a:ext cx="1450930" cy="135732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4" name="pole tekstowe 33"/>
          <p:cNvSpPr txBox="1"/>
          <p:nvPr/>
        </p:nvSpPr>
        <p:spPr>
          <a:xfrm>
            <a:off x="6725414" y="6575276"/>
            <a:ext cx="237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www.JakieToProste.pl</a:t>
            </a:r>
            <a:r>
              <a:rPr lang="pl-PL" sz="1400" dirty="0" smtClean="0"/>
              <a:t>, ©2008</a:t>
            </a:r>
            <a:endParaRPr lang="pl-PL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1329E-6 C -0.03142 -0.17595 -0.0625 -0.35144 -0.12414 -0.42682 C -0.18594 -0.50173 -0.2783 -0.47722 -0.37032 -0.4524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-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71438" y="142852"/>
            <a:ext cx="8858280" cy="65008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2944" y="1140126"/>
            <a:ext cx="1450930" cy="135732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0" name="Pięciokąt 9"/>
          <p:cNvSpPr/>
          <p:nvPr/>
        </p:nvSpPr>
        <p:spPr>
          <a:xfrm>
            <a:off x="3571868" y="1140126"/>
            <a:ext cx="1143008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Liliowa 6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3615704" y="1456874"/>
            <a:ext cx="45719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/>
          <p:cNvGrpSpPr/>
          <p:nvPr/>
        </p:nvGrpSpPr>
        <p:grpSpPr>
          <a:xfrm>
            <a:off x="3756766" y="1500174"/>
            <a:ext cx="1815366" cy="1143008"/>
            <a:chOff x="2500298" y="2786058"/>
            <a:chExt cx="1928826" cy="1214446"/>
          </a:xfrm>
        </p:grpSpPr>
        <p:sp>
          <p:nvSpPr>
            <p:cNvPr id="20" name="Prostokąt 19"/>
            <p:cNvSpPr/>
            <p:nvPr/>
          </p:nvSpPr>
          <p:spPr>
            <a:xfrm>
              <a:off x="2500298" y="2786058"/>
              <a:ext cx="1928826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031485" y="3286124"/>
              <a:ext cx="1290481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Mój dom</a:t>
              </a:r>
            </a:p>
            <a:p>
              <a:r>
                <a:rPr lang="pl-PL" dirty="0" smtClean="0"/>
                <a:t>ul. Liliowa 6</a:t>
              </a:r>
              <a:endParaRPr lang="pl-PL" dirty="0"/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2643174" y="2857496"/>
              <a:ext cx="136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/>
                <a:t>Wizytówka</a:t>
              </a:r>
              <a:endParaRPr lang="pl-PL" sz="2000" b="1" dirty="0"/>
            </a:p>
          </p:txBody>
        </p:sp>
      </p:grpSp>
      <p:sp>
        <p:nvSpPr>
          <p:cNvPr id="13" name="Prostokąt zaokrąglony 12"/>
          <p:cNvSpPr/>
          <p:nvPr/>
        </p:nvSpPr>
        <p:spPr>
          <a:xfrm>
            <a:off x="1610958" y="670263"/>
            <a:ext cx="3500462" cy="27146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/>
          <p:cNvSpPr txBox="1"/>
          <p:nvPr/>
        </p:nvSpPr>
        <p:spPr>
          <a:xfrm>
            <a:off x="776513" y="389250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napraw_dach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adres_domu</a:t>
            </a:r>
            <a:r>
              <a:rPr lang="pl-PL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wizytówka)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pole tekstowe 32"/>
          <p:cNvSpPr txBox="1"/>
          <p:nvPr/>
        </p:nvSpPr>
        <p:spPr>
          <a:xfrm>
            <a:off x="282664" y="39902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</a:t>
            </a:r>
            <a:endParaRPr lang="pl-PL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upa 17"/>
          <p:cNvGrpSpPr/>
          <p:nvPr/>
        </p:nvGrpSpPr>
        <p:grpSpPr>
          <a:xfrm>
            <a:off x="3010690" y="2113537"/>
            <a:ext cx="1815366" cy="1143008"/>
            <a:chOff x="2500298" y="2786058"/>
            <a:chExt cx="1928826" cy="1214446"/>
          </a:xfrm>
        </p:grpSpPr>
        <p:sp>
          <p:nvSpPr>
            <p:cNvPr id="16" name="Prostokąt 15"/>
            <p:cNvSpPr/>
            <p:nvPr/>
          </p:nvSpPr>
          <p:spPr>
            <a:xfrm>
              <a:off x="2500298" y="2786058"/>
              <a:ext cx="1928826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1" name="pole tekstowe 20"/>
            <p:cNvSpPr txBox="1"/>
            <p:nvPr/>
          </p:nvSpPr>
          <p:spPr>
            <a:xfrm>
              <a:off x="3031485" y="3286124"/>
              <a:ext cx="1290481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Mój dom</a:t>
              </a:r>
            </a:p>
            <a:p>
              <a:r>
                <a:rPr lang="pl-PL" dirty="0" smtClean="0"/>
                <a:t>ul. Liliowa 6</a:t>
              </a:r>
              <a:endParaRPr lang="pl-PL" dirty="0"/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2643174" y="2857496"/>
              <a:ext cx="136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/>
                <a:t>Wizytówka</a:t>
              </a:r>
              <a:endParaRPr lang="pl-PL" sz="2000" b="1" dirty="0"/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0232" y="1142984"/>
            <a:ext cx="1450930" cy="135732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0232" y="1142984"/>
            <a:ext cx="1450930" cy="134796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C:\Documents and Settings\noisy\Ustawienia lokalne\Temporary Internet Files\Content.IE5\ZAR4GVKY\MCj0319188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1222" y="884577"/>
            <a:ext cx="1357322" cy="1150087"/>
          </a:xfrm>
          <a:prstGeom prst="rect">
            <a:avLst/>
          </a:prstGeom>
          <a:noFill/>
        </p:spPr>
      </p:pic>
      <p:sp>
        <p:nvSpPr>
          <p:cNvPr id="25" name="pole tekstowe 24"/>
          <p:cNvSpPr txBox="1"/>
          <p:nvPr/>
        </p:nvSpPr>
        <p:spPr>
          <a:xfrm>
            <a:off x="6725414" y="6575276"/>
            <a:ext cx="237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www.JakieToProste.pl</a:t>
            </a:r>
            <a:r>
              <a:rPr lang="pl-PL" sz="1400" dirty="0" smtClean="0"/>
              <a:t>, ©2008</a:t>
            </a:r>
            <a:endParaRPr lang="pl-PL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9.30636E-6 C -0.05087 -0.0007 -0.10174 0.00023 -0.15261 -0.00232 C -0.15625 -0.00255 -0.14219 -0.00694 -0.14219 -0.00694 C -0.15313 -0.01064 -0.16268 -0.00833 -0.17188 -9.30636E-6 C -0.1625 0.00416 -0.15469 -0.00232 -0.14566 -0.00232 C -0.09705 -0.00232 -0.04861 -0.0007 5.55556E-7 -9.30636E-6 Z " pathEditMode="relative" ptsTypes="ffffff"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zaokrąglony 24"/>
          <p:cNvSpPr/>
          <p:nvPr/>
        </p:nvSpPr>
        <p:spPr>
          <a:xfrm>
            <a:off x="71438" y="142852"/>
            <a:ext cx="8858280" cy="65008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37" name="Grupa 17"/>
          <p:cNvGrpSpPr/>
          <p:nvPr/>
        </p:nvGrpSpPr>
        <p:grpSpPr>
          <a:xfrm>
            <a:off x="3756766" y="1500174"/>
            <a:ext cx="1815366" cy="1143008"/>
            <a:chOff x="2500298" y="2786058"/>
            <a:chExt cx="1928826" cy="1214446"/>
          </a:xfrm>
        </p:grpSpPr>
        <p:sp>
          <p:nvSpPr>
            <p:cNvPr id="38" name="Prostokąt 37"/>
            <p:cNvSpPr/>
            <p:nvPr/>
          </p:nvSpPr>
          <p:spPr>
            <a:xfrm>
              <a:off x="2500298" y="2786058"/>
              <a:ext cx="1928826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39" name="pole tekstowe 38"/>
            <p:cNvSpPr txBox="1"/>
            <p:nvPr/>
          </p:nvSpPr>
          <p:spPr>
            <a:xfrm>
              <a:off x="3031485" y="3286124"/>
              <a:ext cx="1290481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Mój dom</a:t>
              </a:r>
            </a:p>
            <a:p>
              <a:r>
                <a:rPr lang="pl-PL" dirty="0" smtClean="0"/>
                <a:t>ul. Liliowa 6</a:t>
              </a:r>
              <a:endParaRPr lang="pl-PL" dirty="0"/>
            </a:p>
          </p:txBody>
        </p:sp>
        <p:sp>
          <p:nvSpPr>
            <p:cNvPr id="40" name="pole tekstowe 39"/>
            <p:cNvSpPr txBox="1"/>
            <p:nvPr/>
          </p:nvSpPr>
          <p:spPr>
            <a:xfrm>
              <a:off x="2643174" y="2857496"/>
              <a:ext cx="136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b="1" dirty="0" smtClean="0"/>
                <a:t>Wizytówka</a:t>
              </a:r>
              <a:endParaRPr lang="pl-PL" sz="2000" b="1" dirty="0"/>
            </a:p>
          </p:txBody>
        </p:sp>
      </p:grp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2944" y="1140126"/>
            <a:ext cx="1450930" cy="135732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5" name="Pięciokąt 14"/>
          <p:cNvSpPr/>
          <p:nvPr/>
        </p:nvSpPr>
        <p:spPr>
          <a:xfrm>
            <a:off x="3571868" y="1140126"/>
            <a:ext cx="1143008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Liliowa 6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3615704" y="1456874"/>
            <a:ext cx="45719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6" name="Grupa 35"/>
          <p:cNvGrpSpPr/>
          <p:nvPr/>
        </p:nvGrpSpPr>
        <p:grpSpPr>
          <a:xfrm>
            <a:off x="282664" y="389250"/>
            <a:ext cx="4828756" cy="2995657"/>
            <a:chOff x="282664" y="389250"/>
            <a:chExt cx="4828756" cy="2995657"/>
          </a:xfrm>
        </p:grpSpPr>
        <p:sp>
          <p:nvSpPr>
            <p:cNvPr id="19" name="Prostokąt zaokrąglony 18"/>
            <p:cNvSpPr/>
            <p:nvPr/>
          </p:nvSpPr>
          <p:spPr>
            <a:xfrm>
              <a:off x="1610958" y="670263"/>
              <a:ext cx="3500462" cy="27146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ole tekstowe 20"/>
            <p:cNvSpPr txBox="1"/>
            <p:nvPr/>
          </p:nvSpPr>
          <p:spPr>
            <a:xfrm>
              <a:off x="776513" y="389250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napraw_dach</a:t>
              </a:r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l-PL" sz="14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adres_domu</a:t>
              </a:r>
              <a:r>
                <a:rPr lang="pl-PL" sz="14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wizytówka)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282664" y="399025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endParaRPr lang="pl-PL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23" name="Grupa 17"/>
            <p:cNvGrpSpPr/>
            <p:nvPr/>
          </p:nvGrpSpPr>
          <p:grpSpPr>
            <a:xfrm>
              <a:off x="3010690" y="2113537"/>
              <a:ext cx="1815366" cy="1143008"/>
              <a:chOff x="2500298" y="2786058"/>
              <a:chExt cx="1928826" cy="1214446"/>
            </a:xfrm>
          </p:grpSpPr>
          <p:sp>
            <p:nvSpPr>
              <p:cNvPr id="24" name="Prostokąt 23"/>
              <p:cNvSpPr/>
              <p:nvPr/>
            </p:nvSpPr>
            <p:spPr>
              <a:xfrm>
                <a:off x="2500298" y="2786058"/>
                <a:ext cx="1928826" cy="1214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29" name="pole tekstowe 28"/>
              <p:cNvSpPr txBox="1"/>
              <p:nvPr/>
            </p:nvSpPr>
            <p:spPr>
              <a:xfrm>
                <a:off x="3031485" y="3286124"/>
                <a:ext cx="1290481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Mój dom</a:t>
                </a:r>
              </a:p>
              <a:p>
                <a:r>
                  <a:rPr lang="pl-PL" dirty="0" smtClean="0"/>
                  <a:t>ul. Liliowa 6</a:t>
                </a:r>
                <a:endParaRPr lang="pl-PL" dirty="0"/>
              </a:p>
            </p:txBody>
          </p:sp>
          <p:sp>
            <p:nvSpPr>
              <p:cNvPr id="30" name="pole tekstowe 29"/>
              <p:cNvSpPr txBox="1"/>
              <p:nvPr/>
            </p:nvSpPr>
            <p:spPr>
              <a:xfrm>
                <a:off x="2643174" y="2857496"/>
                <a:ext cx="13641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000" b="1" dirty="0" smtClean="0"/>
                  <a:t>Wizytówka</a:t>
                </a:r>
                <a:endParaRPr lang="pl-PL" sz="2000" b="1" dirty="0"/>
              </a:p>
            </p:txBody>
          </p:sp>
        </p:grpSp>
        <p:pic>
          <p:nvPicPr>
            <p:cNvPr id="35" name="Picture 6" descr="C:\Documents and Settings\noisy\Ustawienia lokalne\Temporary Internet Files\Content.IE5\ZAR4GVKY\MCj0319188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1222" y="884577"/>
              <a:ext cx="1357322" cy="1150087"/>
            </a:xfrm>
            <a:prstGeom prst="rect">
              <a:avLst/>
            </a:prstGeom>
            <a:noFill/>
          </p:spPr>
        </p:pic>
      </p:grp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000232" y="1142984"/>
            <a:ext cx="1450930" cy="134796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1" name="pole tekstowe 40"/>
          <p:cNvSpPr txBox="1"/>
          <p:nvPr/>
        </p:nvSpPr>
        <p:spPr>
          <a:xfrm>
            <a:off x="6725414" y="6575276"/>
            <a:ext cx="237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www.JakieToProste.pl</a:t>
            </a:r>
            <a:r>
              <a:rPr lang="pl-PL" sz="1400" dirty="0" smtClean="0"/>
              <a:t>, ©2008</a:t>
            </a:r>
            <a:endParaRPr lang="pl-PL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08092E-6 L 0.35468 0.43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150</Words>
  <Application>Microsoft Office PowerPoint</Application>
  <PresentationFormat>Pokaz na ekranie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Przypadek pierwszy</vt:lpstr>
      <vt:lpstr>Slajd 2</vt:lpstr>
      <vt:lpstr>Slajd 3</vt:lpstr>
      <vt:lpstr>Przypadek drugi</vt:lpstr>
      <vt:lpstr>Slajd 5</vt:lpstr>
      <vt:lpstr>Slajd 6</vt:lpstr>
      <vt:lpstr>Slajd 7</vt:lpstr>
      <vt:lpstr>Slajd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Szumny</dc:creator>
  <cp:lastModifiedBy>Szumny</cp:lastModifiedBy>
  <cp:revision>15</cp:revision>
  <dcterms:created xsi:type="dcterms:W3CDTF">2008-10-24T17:07:43Z</dcterms:created>
  <dcterms:modified xsi:type="dcterms:W3CDTF">2008-10-24T19:37:42Z</dcterms:modified>
</cp:coreProperties>
</file>