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60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790" autoAdjust="0"/>
    <p:restoredTop sz="94660"/>
  </p:normalViewPr>
  <p:slideViewPr>
    <p:cSldViewPr>
      <p:cViewPr>
        <p:scale>
          <a:sx n="66" d="100"/>
          <a:sy n="66" d="100"/>
        </p:scale>
        <p:origin x="-78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A07EC-2A42-44E8-A9B8-A068C7635A42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3EE10-B925-481C-85BE-7D5E9DF0AA8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DE4E-84F2-49F0-A08E-71C69BBCA9AE}" type="datetimeFigureOut">
              <a:rPr lang="pl-PL" smtClean="0"/>
              <a:pPr/>
              <a:t>2008-10-25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DF49-8860-47B4-9097-DDA5D436129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a 55"/>
          <p:cNvGrpSpPr/>
          <p:nvPr/>
        </p:nvGrpSpPr>
        <p:grpSpPr>
          <a:xfrm>
            <a:off x="1538265" y="2305042"/>
            <a:ext cx="2214579" cy="369332"/>
            <a:chOff x="1071537" y="1519224"/>
            <a:chExt cx="2214579" cy="369332"/>
          </a:xfrm>
        </p:grpSpPr>
        <p:sp>
          <p:nvSpPr>
            <p:cNvPr id="52" name="Strzałka w dół 51"/>
            <p:cNvSpPr/>
            <p:nvPr/>
          </p:nvSpPr>
          <p:spPr>
            <a:xfrm rot="16200000">
              <a:off x="2857488" y="1428736"/>
              <a:ext cx="285752" cy="57150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pole tekstowe 52"/>
            <p:cNvSpPr txBox="1"/>
            <p:nvPr/>
          </p:nvSpPr>
          <p:spPr>
            <a:xfrm>
              <a:off x="1071537" y="1519224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cyfra dziesiętna</a:t>
              </a:r>
              <a:endParaRPr lang="pl-PL" dirty="0"/>
            </a:p>
          </p:txBody>
        </p:sp>
      </p:grpSp>
      <p:grpSp>
        <p:nvGrpSpPr>
          <p:cNvPr id="55" name="Grupa 54"/>
          <p:cNvGrpSpPr/>
          <p:nvPr/>
        </p:nvGrpSpPr>
        <p:grpSpPr>
          <a:xfrm>
            <a:off x="5261091" y="2297663"/>
            <a:ext cx="2020790" cy="369332"/>
            <a:chOff x="3929058" y="1519224"/>
            <a:chExt cx="2020790" cy="369332"/>
          </a:xfrm>
        </p:grpSpPr>
        <p:sp>
          <p:nvSpPr>
            <p:cNvPr id="50" name="Strzałka w dół 49"/>
            <p:cNvSpPr/>
            <p:nvPr/>
          </p:nvSpPr>
          <p:spPr>
            <a:xfrm rot="5400000">
              <a:off x="4071934" y="1428736"/>
              <a:ext cx="285752" cy="5715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pole tekstowe 53"/>
            <p:cNvSpPr txBox="1"/>
            <p:nvPr/>
          </p:nvSpPr>
          <p:spPr>
            <a:xfrm>
              <a:off x="4476752" y="1519224"/>
              <a:ext cx="1473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cyfra jedności</a:t>
              </a:r>
              <a:endParaRPr lang="pl-PL" dirty="0"/>
            </a:p>
          </p:txBody>
        </p:sp>
      </p:grpSp>
      <p:grpSp>
        <p:nvGrpSpPr>
          <p:cNvPr id="26" name="Grupa 25"/>
          <p:cNvGrpSpPr/>
          <p:nvPr/>
        </p:nvGrpSpPr>
        <p:grpSpPr>
          <a:xfrm rot="12960000">
            <a:off x="5175478" y="2175092"/>
            <a:ext cx="3041708" cy="3041708"/>
            <a:chOff x="2071670" y="1500174"/>
            <a:chExt cx="5000660" cy="5000660"/>
          </a:xfrm>
        </p:grpSpPr>
        <p:grpSp>
          <p:nvGrpSpPr>
            <p:cNvPr id="25" name="Grupa 24"/>
            <p:cNvGrpSpPr/>
            <p:nvPr/>
          </p:nvGrpSpPr>
          <p:grpSpPr>
            <a:xfrm rot="2160000">
              <a:off x="2071670" y="1500174"/>
              <a:ext cx="5000660" cy="5000660"/>
              <a:chOff x="2071670" y="1500174"/>
              <a:chExt cx="5000660" cy="5000660"/>
            </a:xfrm>
          </p:grpSpPr>
          <p:grpSp>
            <p:nvGrpSpPr>
              <p:cNvPr id="24" name="Grupa 23"/>
              <p:cNvGrpSpPr/>
              <p:nvPr/>
            </p:nvGrpSpPr>
            <p:grpSpPr>
              <a:xfrm rot="2160000">
                <a:off x="2071670" y="1500174"/>
                <a:ext cx="5000660" cy="5000660"/>
                <a:chOff x="2071670" y="1500174"/>
                <a:chExt cx="5000660" cy="5000660"/>
              </a:xfrm>
            </p:grpSpPr>
            <p:grpSp>
              <p:nvGrpSpPr>
                <p:cNvPr id="23" name="Grupa 22"/>
                <p:cNvGrpSpPr/>
                <p:nvPr/>
              </p:nvGrpSpPr>
              <p:grpSpPr>
                <a:xfrm rot="2160000">
                  <a:off x="2071670" y="1500174"/>
                  <a:ext cx="5000660" cy="5000660"/>
                  <a:chOff x="2071670" y="1500174"/>
                  <a:chExt cx="5000660" cy="5000660"/>
                </a:xfrm>
              </p:grpSpPr>
              <p:grpSp>
                <p:nvGrpSpPr>
                  <p:cNvPr id="22" name="Grupa 21"/>
                  <p:cNvGrpSpPr/>
                  <p:nvPr/>
                </p:nvGrpSpPr>
                <p:grpSpPr>
                  <a:xfrm rot="4320000">
                    <a:off x="2071670" y="1500174"/>
                    <a:ext cx="5000660" cy="5000660"/>
                    <a:chOff x="2071670" y="1500174"/>
                    <a:chExt cx="5000660" cy="5000660"/>
                  </a:xfrm>
                </p:grpSpPr>
                <p:grpSp>
                  <p:nvGrpSpPr>
                    <p:cNvPr id="21" name="Grupa 20"/>
                    <p:cNvGrpSpPr/>
                    <p:nvPr/>
                  </p:nvGrpSpPr>
                  <p:grpSpPr>
                    <a:xfrm rot="2160000">
                      <a:off x="2071670" y="1500174"/>
                      <a:ext cx="5000660" cy="5000660"/>
                      <a:chOff x="2071670" y="1500174"/>
                      <a:chExt cx="5000660" cy="5000660"/>
                    </a:xfrm>
                  </p:grpSpPr>
                  <p:grpSp>
                    <p:nvGrpSpPr>
                      <p:cNvPr id="20" name="Grupa 19"/>
                      <p:cNvGrpSpPr/>
                      <p:nvPr/>
                    </p:nvGrpSpPr>
                    <p:grpSpPr>
                      <a:xfrm rot="2160000">
                        <a:off x="2071670" y="1500174"/>
                        <a:ext cx="5000660" cy="5000660"/>
                        <a:chOff x="2071670" y="1500174"/>
                        <a:chExt cx="5000660" cy="5000660"/>
                      </a:xfrm>
                    </p:grpSpPr>
                    <p:grpSp>
                      <p:nvGrpSpPr>
                        <p:cNvPr id="18" name="Grupa 17"/>
                        <p:cNvGrpSpPr/>
                        <p:nvPr/>
                      </p:nvGrpSpPr>
                      <p:grpSpPr>
                        <a:xfrm rot="2160000">
                          <a:off x="2071670" y="1500174"/>
                          <a:ext cx="5000660" cy="5000660"/>
                          <a:chOff x="2071670" y="1500174"/>
                          <a:chExt cx="5000660" cy="5000660"/>
                        </a:xfrm>
                      </p:grpSpPr>
                      <p:grpSp>
                        <p:nvGrpSpPr>
                          <p:cNvPr id="16" name="Grupa 15"/>
                          <p:cNvGrpSpPr/>
                          <p:nvPr/>
                        </p:nvGrpSpPr>
                        <p:grpSpPr>
                          <a:xfrm rot="2160000">
                            <a:off x="2071670" y="1500174"/>
                            <a:ext cx="5000660" cy="5000660"/>
                            <a:chOff x="1785918" y="1357298"/>
                            <a:chExt cx="5000660" cy="5000660"/>
                          </a:xfrm>
                        </p:grpSpPr>
                        <p:grpSp>
                          <p:nvGrpSpPr>
                            <p:cNvPr id="15" name="Grupa 14"/>
                            <p:cNvGrpSpPr/>
                            <p:nvPr/>
                          </p:nvGrpSpPr>
                          <p:grpSpPr>
                            <a:xfrm rot="10800000">
                              <a:off x="1785918" y="1357298"/>
                              <a:ext cx="5000660" cy="5000660"/>
                              <a:chOff x="1785918" y="1357298"/>
                              <a:chExt cx="5000660" cy="5000660"/>
                            </a:xfrm>
                          </p:grpSpPr>
                          <p:sp>
                            <p:nvSpPr>
                              <p:cNvPr id="4" name="Elipsa 3"/>
                              <p:cNvSpPr/>
                              <p:nvPr/>
                            </p:nvSpPr>
                            <p:spPr>
                              <a:xfrm>
                                <a:off x="1785918" y="1357298"/>
                                <a:ext cx="5000660" cy="500066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l-PL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" name="pole tekstowe 4"/>
                              <p:cNvSpPr txBox="1"/>
                              <p:nvPr/>
                            </p:nvSpPr>
                            <p:spPr>
                              <a:xfrm>
                                <a:off x="4050600" y="1403684"/>
                                <a:ext cx="464494" cy="5847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pl-PL" sz="3200" b="1" dirty="0">
                                    <a:solidFill>
                                      <a:schemeClr val="bg1"/>
                                    </a:solidFill>
                                  </a:rPr>
                                  <a:t>0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0" name="pole tekstowe 9"/>
                            <p:cNvSpPr txBox="1"/>
                            <p:nvPr/>
                          </p:nvSpPr>
                          <p:spPr>
                            <a:xfrm>
                              <a:off x="4105794" y="1391158"/>
                              <a:ext cx="393056" cy="5847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pl-PL" sz="3200" b="1" dirty="0">
                                  <a:solidFill>
                                    <a:schemeClr val="bg1"/>
                                  </a:solidFill>
                                </a:rPr>
                                <a:t>5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3" name="pole tekstowe 12"/>
                          <p:cNvSpPr txBox="1"/>
                          <p:nvPr/>
                        </p:nvSpPr>
                        <p:spPr>
                          <a:xfrm>
                            <a:off x="4357686" y="1643050"/>
                            <a:ext cx="393056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pl-PL" sz="3200" b="1" dirty="0" smtClean="0">
                                <a:solidFill>
                                  <a:schemeClr val="bg1"/>
                                </a:solidFill>
                              </a:rPr>
                              <a:t>4</a:t>
                            </a:r>
                            <a:endParaRPr lang="pl-PL" sz="3200" b="1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" name="pole tekstowe 5"/>
                        <p:cNvSpPr txBox="1"/>
                        <p:nvPr/>
                      </p:nvSpPr>
                      <p:spPr>
                        <a:xfrm>
                          <a:off x="4357686" y="1688691"/>
                          <a:ext cx="393056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pl-PL" sz="3200" b="1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l-PL" sz="3200" b="1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" name="pole tekstowe 8"/>
                      <p:cNvSpPr txBox="1"/>
                      <p:nvPr/>
                    </p:nvSpPr>
                    <p:spPr>
                      <a:xfrm>
                        <a:off x="4368206" y="1655576"/>
                        <a:ext cx="393056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l-PL" sz="3200" b="1" dirty="0">
                            <a:solidFill>
                              <a:schemeClr val="bg1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12" name="pole tekstowe 11"/>
                    <p:cNvSpPr txBox="1"/>
                    <p:nvPr/>
                  </p:nvSpPr>
                  <p:spPr>
                    <a:xfrm>
                      <a:off x="4357686" y="1714488"/>
                      <a:ext cx="39305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l-PL" sz="3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sz="3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7" name="pole tekstowe 16"/>
                  <p:cNvSpPr txBox="1"/>
                  <p:nvPr/>
                </p:nvSpPr>
                <p:spPr>
                  <a:xfrm>
                    <a:off x="4382738" y="1559086"/>
                    <a:ext cx="39305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3200" b="1" dirty="0" smtClean="0">
                        <a:solidFill>
                          <a:schemeClr val="bg1"/>
                        </a:solidFill>
                      </a:rPr>
                      <a:t>9</a:t>
                    </a:r>
                    <a:endParaRPr lang="pl-PL" sz="3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" name="pole tekstowe 7"/>
                <p:cNvSpPr txBox="1"/>
                <p:nvPr/>
              </p:nvSpPr>
              <p:spPr>
                <a:xfrm>
                  <a:off x="4357686" y="1643050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3200" b="1" dirty="0" smtClean="0">
                      <a:solidFill>
                        <a:schemeClr val="bg1"/>
                      </a:solidFill>
                    </a:rPr>
                    <a:t>8</a:t>
                  </a:r>
                  <a:endParaRPr lang="pl-PL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pole tekstowe 10"/>
              <p:cNvSpPr txBox="1"/>
              <p:nvPr/>
            </p:nvSpPr>
            <p:spPr>
              <a:xfrm>
                <a:off x="4393258" y="1643050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32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sp>
          <p:nvSpPr>
            <p:cNvPr id="7" name="pole tekstowe 6"/>
            <p:cNvSpPr txBox="1"/>
            <p:nvPr/>
          </p:nvSpPr>
          <p:spPr>
            <a:xfrm>
              <a:off x="4321820" y="170121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28" name="Grupa 27"/>
          <p:cNvGrpSpPr/>
          <p:nvPr/>
        </p:nvGrpSpPr>
        <p:grpSpPr>
          <a:xfrm rot="12960000">
            <a:off x="817761" y="2141267"/>
            <a:ext cx="3041708" cy="3041708"/>
            <a:chOff x="2071670" y="1500174"/>
            <a:chExt cx="5000660" cy="5000660"/>
          </a:xfrm>
        </p:grpSpPr>
        <p:grpSp>
          <p:nvGrpSpPr>
            <p:cNvPr id="29" name="Grupa 24"/>
            <p:cNvGrpSpPr/>
            <p:nvPr/>
          </p:nvGrpSpPr>
          <p:grpSpPr>
            <a:xfrm rot="2160000">
              <a:off x="2071670" y="1500174"/>
              <a:ext cx="5000660" cy="5000660"/>
              <a:chOff x="2071670" y="1500174"/>
              <a:chExt cx="5000660" cy="5000660"/>
            </a:xfrm>
          </p:grpSpPr>
          <p:grpSp>
            <p:nvGrpSpPr>
              <p:cNvPr id="31" name="Grupa 23"/>
              <p:cNvGrpSpPr/>
              <p:nvPr/>
            </p:nvGrpSpPr>
            <p:grpSpPr>
              <a:xfrm rot="2160000">
                <a:off x="2071670" y="1500174"/>
                <a:ext cx="5000660" cy="5000660"/>
                <a:chOff x="2071670" y="1500174"/>
                <a:chExt cx="5000660" cy="5000660"/>
              </a:xfrm>
            </p:grpSpPr>
            <p:grpSp>
              <p:nvGrpSpPr>
                <p:cNvPr id="33" name="Grupa 22"/>
                <p:cNvGrpSpPr/>
                <p:nvPr/>
              </p:nvGrpSpPr>
              <p:grpSpPr>
                <a:xfrm rot="2160000">
                  <a:off x="2071670" y="1500174"/>
                  <a:ext cx="5000660" cy="5000660"/>
                  <a:chOff x="2071670" y="1500174"/>
                  <a:chExt cx="5000660" cy="5000660"/>
                </a:xfrm>
              </p:grpSpPr>
              <p:grpSp>
                <p:nvGrpSpPr>
                  <p:cNvPr id="35" name="Grupa 21"/>
                  <p:cNvGrpSpPr/>
                  <p:nvPr/>
                </p:nvGrpSpPr>
                <p:grpSpPr>
                  <a:xfrm rot="4320000">
                    <a:off x="2071670" y="1500174"/>
                    <a:ext cx="5000660" cy="5000660"/>
                    <a:chOff x="2071670" y="1500174"/>
                    <a:chExt cx="5000660" cy="5000660"/>
                  </a:xfrm>
                </p:grpSpPr>
                <p:grpSp>
                  <p:nvGrpSpPr>
                    <p:cNvPr id="37" name="Grupa 20"/>
                    <p:cNvGrpSpPr/>
                    <p:nvPr/>
                  </p:nvGrpSpPr>
                  <p:grpSpPr>
                    <a:xfrm rot="2160000">
                      <a:off x="2071670" y="1500174"/>
                      <a:ext cx="5000660" cy="5000660"/>
                      <a:chOff x="2071670" y="1500174"/>
                      <a:chExt cx="5000660" cy="5000660"/>
                    </a:xfrm>
                  </p:grpSpPr>
                  <p:grpSp>
                    <p:nvGrpSpPr>
                      <p:cNvPr id="39" name="Grupa 19"/>
                      <p:cNvGrpSpPr/>
                      <p:nvPr/>
                    </p:nvGrpSpPr>
                    <p:grpSpPr>
                      <a:xfrm rot="2160000">
                        <a:off x="2071670" y="1500174"/>
                        <a:ext cx="5000660" cy="5000660"/>
                        <a:chOff x="2071670" y="1500174"/>
                        <a:chExt cx="5000660" cy="5000660"/>
                      </a:xfrm>
                    </p:grpSpPr>
                    <p:grpSp>
                      <p:nvGrpSpPr>
                        <p:cNvPr id="41" name="Grupa 17"/>
                        <p:cNvGrpSpPr/>
                        <p:nvPr/>
                      </p:nvGrpSpPr>
                      <p:grpSpPr>
                        <a:xfrm rot="2160000">
                          <a:off x="2071670" y="1500174"/>
                          <a:ext cx="5000660" cy="5000660"/>
                          <a:chOff x="2071670" y="1500174"/>
                          <a:chExt cx="5000660" cy="5000660"/>
                        </a:xfrm>
                      </p:grpSpPr>
                      <p:grpSp>
                        <p:nvGrpSpPr>
                          <p:cNvPr id="43" name="Grupa 15"/>
                          <p:cNvGrpSpPr/>
                          <p:nvPr/>
                        </p:nvGrpSpPr>
                        <p:grpSpPr>
                          <a:xfrm rot="2160000">
                            <a:off x="2071670" y="1500174"/>
                            <a:ext cx="5000660" cy="5000660"/>
                            <a:chOff x="1785918" y="1357298"/>
                            <a:chExt cx="5000660" cy="5000660"/>
                          </a:xfrm>
                        </p:grpSpPr>
                        <p:grpSp>
                          <p:nvGrpSpPr>
                            <p:cNvPr id="45" name="Grupa 14"/>
                            <p:cNvGrpSpPr/>
                            <p:nvPr/>
                          </p:nvGrpSpPr>
                          <p:grpSpPr>
                            <a:xfrm rot="10800000">
                              <a:off x="1785918" y="1357298"/>
                              <a:ext cx="5000660" cy="5000660"/>
                              <a:chOff x="1785918" y="1357298"/>
                              <a:chExt cx="5000660" cy="5000660"/>
                            </a:xfrm>
                          </p:grpSpPr>
                          <p:sp>
                            <p:nvSpPr>
                              <p:cNvPr id="47" name="Elipsa 3"/>
                              <p:cNvSpPr/>
                              <p:nvPr/>
                            </p:nvSpPr>
                            <p:spPr>
                              <a:xfrm>
                                <a:off x="1785918" y="1357298"/>
                                <a:ext cx="5000660" cy="500066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l-PL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48" name="pole tekstowe 4"/>
                              <p:cNvSpPr txBox="1"/>
                              <p:nvPr/>
                            </p:nvSpPr>
                            <p:spPr>
                              <a:xfrm>
                                <a:off x="4050600" y="1403684"/>
                                <a:ext cx="464494" cy="5847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pl-PL" sz="3200" b="1" dirty="0">
                                    <a:solidFill>
                                      <a:schemeClr val="bg1"/>
                                    </a:solidFill>
                                  </a:rPr>
                                  <a:t>0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46" name="pole tekstowe 9"/>
                            <p:cNvSpPr txBox="1"/>
                            <p:nvPr/>
                          </p:nvSpPr>
                          <p:spPr>
                            <a:xfrm>
                              <a:off x="4105794" y="1391158"/>
                              <a:ext cx="393056" cy="5847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pl-PL" sz="3200" b="1" dirty="0">
                                  <a:solidFill>
                                    <a:schemeClr val="bg1"/>
                                  </a:solidFill>
                                </a:rPr>
                                <a:t>5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44" name="pole tekstowe 12"/>
                          <p:cNvSpPr txBox="1"/>
                          <p:nvPr/>
                        </p:nvSpPr>
                        <p:spPr>
                          <a:xfrm>
                            <a:off x="4357686" y="1643050"/>
                            <a:ext cx="393056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pl-PL" sz="3200" b="1" dirty="0" smtClean="0">
                                <a:solidFill>
                                  <a:schemeClr val="bg1"/>
                                </a:solidFill>
                              </a:rPr>
                              <a:t>4</a:t>
                            </a:r>
                            <a:endParaRPr lang="pl-PL" sz="3200" b="1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42" name="pole tekstowe 5"/>
                        <p:cNvSpPr txBox="1"/>
                        <p:nvPr/>
                      </p:nvSpPr>
                      <p:spPr>
                        <a:xfrm>
                          <a:off x="4357686" y="1688691"/>
                          <a:ext cx="393056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pl-PL" sz="3200" b="1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l-PL" sz="3200" b="1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0" name="pole tekstowe 8"/>
                      <p:cNvSpPr txBox="1"/>
                      <p:nvPr/>
                    </p:nvSpPr>
                    <p:spPr>
                      <a:xfrm>
                        <a:off x="4368206" y="1655576"/>
                        <a:ext cx="393056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l-PL" sz="3200" b="1" dirty="0">
                            <a:solidFill>
                              <a:schemeClr val="bg1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38" name="pole tekstowe 11"/>
                    <p:cNvSpPr txBox="1"/>
                    <p:nvPr/>
                  </p:nvSpPr>
                  <p:spPr>
                    <a:xfrm>
                      <a:off x="4375007" y="1605123"/>
                      <a:ext cx="39305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l-PL" sz="3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sz="3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6" name="pole tekstowe 35"/>
                  <p:cNvSpPr txBox="1"/>
                  <p:nvPr/>
                </p:nvSpPr>
                <p:spPr>
                  <a:xfrm>
                    <a:off x="4382738" y="1559086"/>
                    <a:ext cx="39305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3200" b="1" dirty="0" smtClean="0">
                        <a:solidFill>
                          <a:schemeClr val="bg1"/>
                        </a:solidFill>
                      </a:rPr>
                      <a:t>9</a:t>
                    </a:r>
                    <a:endParaRPr lang="pl-PL" sz="3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4" name="pole tekstowe 7"/>
                <p:cNvSpPr txBox="1"/>
                <p:nvPr/>
              </p:nvSpPr>
              <p:spPr>
                <a:xfrm>
                  <a:off x="4357686" y="1643050"/>
                  <a:ext cx="3930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3200" b="1" dirty="0" smtClean="0">
                      <a:solidFill>
                        <a:schemeClr val="bg1"/>
                      </a:solidFill>
                    </a:rPr>
                    <a:t>8</a:t>
                  </a:r>
                  <a:endParaRPr lang="pl-PL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2" name="pole tekstowe 31"/>
              <p:cNvSpPr txBox="1"/>
              <p:nvPr/>
            </p:nvSpPr>
            <p:spPr>
              <a:xfrm>
                <a:off x="4393258" y="1643050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32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sp>
          <p:nvSpPr>
            <p:cNvPr id="30" name="pole tekstowe 29"/>
            <p:cNvSpPr txBox="1"/>
            <p:nvPr/>
          </p:nvSpPr>
          <p:spPr>
            <a:xfrm>
              <a:off x="4321820" y="170121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7" name="Ramka 26"/>
          <p:cNvSpPr/>
          <p:nvPr/>
        </p:nvSpPr>
        <p:spPr>
          <a:xfrm>
            <a:off x="3900483" y="2143116"/>
            <a:ext cx="571504" cy="714380"/>
          </a:xfrm>
          <a:prstGeom prst="frame">
            <a:avLst>
              <a:gd name="adj1" fmla="val 2058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9" name="Ramka 48"/>
          <p:cNvSpPr/>
          <p:nvPr/>
        </p:nvSpPr>
        <p:spPr>
          <a:xfrm>
            <a:off x="4510087" y="2143117"/>
            <a:ext cx="571504" cy="714380"/>
          </a:xfrm>
          <a:prstGeom prst="frame">
            <a:avLst>
              <a:gd name="adj1" fmla="val 20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7" name="pole tekstowe 56"/>
          <p:cNvSpPr txBox="1"/>
          <p:nvPr/>
        </p:nvSpPr>
        <p:spPr>
          <a:xfrm>
            <a:off x="4029071" y="2295517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4</a:t>
            </a:r>
            <a:endParaRPr lang="pl-PL" sz="2000" b="1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643438" y="2285935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5</a:t>
            </a:r>
            <a:endParaRPr lang="pl-P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-0.19705 5.55112E-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2118 -3.33333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9440000">
                                      <p:cBhvr>
                                        <p:cTn id="49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9" grpId="0" animBg="1"/>
      <p:bldP spid="57" grpId="0"/>
      <p:bldP spid="57" grpId="1"/>
      <p:bldP spid="58" grpId="0"/>
      <p:bldP spid="5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/>
          <p:cNvGrpSpPr/>
          <p:nvPr/>
        </p:nvGrpSpPr>
        <p:grpSpPr>
          <a:xfrm>
            <a:off x="2786050" y="1054388"/>
            <a:ext cx="428628" cy="15225514"/>
            <a:chOff x="2786050" y="785794"/>
            <a:chExt cx="428628" cy="15225514"/>
          </a:xfrm>
        </p:grpSpPr>
        <p:grpSp>
          <p:nvGrpSpPr>
            <p:cNvPr id="5" name="Grupa 60"/>
            <p:cNvGrpSpPr/>
            <p:nvPr/>
          </p:nvGrpSpPr>
          <p:grpSpPr>
            <a:xfrm>
              <a:off x="2786050" y="785794"/>
              <a:ext cx="428628" cy="5063668"/>
              <a:chOff x="2786050" y="714356"/>
              <a:chExt cx="428628" cy="5063668"/>
            </a:xfrm>
          </p:grpSpPr>
          <p:sp>
            <p:nvSpPr>
              <p:cNvPr id="28" name="Prostokąt 3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9" name="Prostokąt 4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30" name="Prostokąt 29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2</a:t>
                </a:r>
                <a:endParaRPr lang="pl-PL" dirty="0"/>
              </a:p>
            </p:txBody>
          </p:sp>
          <p:sp>
            <p:nvSpPr>
              <p:cNvPr id="31" name="Prostokąt 30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3</a:t>
                </a:r>
                <a:endParaRPr lang="pl-PL" dirty="0"/>
              </a:p>
            </p:txBody>
          </p:sp>
          <p:sp>
            <p:nvSpPr>
              <p:cNvPr id="32" name="Prostokąt 31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33" name="Prostokąt 32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34" name="Prostokąt 33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35" name="Prostokąt 34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36" name="Prostokąt 35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37" name="Prostokąt 36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  <p:grpSp>
          <p:nvGrpSpPr>
            <p:cNvPr id="6" name="Grupa 61"/>
            <p:cNvGrpSpPr/>
            <p:nvPr/>
          </p:nvGrpSpPr>
          <p:grpSpPr>
            <a:xfrm>
              <a:off x="2786050" y="5866298"/>
              <a:ext cx="428628" cy="5063668"/>
              <a:chOff x="2786050" y="714356"/>
              <a:chExt cx="428628" cy="5063668"/>
            </a:xfrm>
          </p:grpSpPr>
          <p:sp>
            <p:nvSpPr>
              <p:cNvPr id="18" name="Prostokąt 17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9" name="Prostokąt 18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20" name="Prostokąt 19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2</a:t>
                </a:r>
                <a:endParaRPr lang="pl-PL" dirty="0"/>
              </a:p>
            </p:txBody>
          </p:sp>
          <p:sp>
            <p:nvSpPr>
              <p:cNvPr id="21" name="Prostokąt 20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3</a:t>
                </a:r>
                <a:endParaRPr lang="pl-PL" dirty="0"/>
              </a:p>
            </p:txBody>
          </p:sp>
          <p:sp>
            <p:nvSpPr>
              <p:cNvPr id="22" name="Prostokąt 21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23" name="Prostokąt 22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24" name="Prostokąt 23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25" name="Prostokąt 24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26" name="Prostokąt 25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27" name="Prostokąt 26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  <p:grpSp>
          <p:nvGrpSpPr>
            <p:cNvPr id="7" name="Grupa 72"/>
            <p:cNvGrpSpPr/>
            <p:nvPr/>
          </p:nvGrpSpPr>
          <p:grpSpPr>
            <a:xfrm>
              <a:off x="2786050" y="10947640"/>
              <a:ext cx="428628" cy="5063668"/>
              <a:chOff x="2786050" y="714356"/>
              <a:chExt cx="428628" cy="5063668"/>
            </a:xfrm>
          </p:grpSpPr>
          <p:sp>
            <p:nvSpPr>
              <p:cNvPr id="8" name="Prostokąt 7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9" name="Prostokąt 8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10" name="Prostokąt 9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2</a:t>
                </a:r>
                <a:endParaRPr lang="pl-PL" dirty="0"/>
              </a:p>
            </p:txBody>
          </p:sp>
          <p:sp>
            <p:nvSpPr>
              <p:cNvPr id="11" name="Prostokąt 10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3</a:t>
                </a:r>
                <a:endParaRPr lang="pl-PL" dirty="0"/>
              </a:p>
            </p:txBody>
          </p:sp>
          <p:sp>
            <p:nvSpPr>
              <p:cNvPr id="12" name="Prostokąt 11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13" name="Prostokąt 12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14" name="Prostokąt 13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15" name="Prostokąt 14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16" name="Prostokąt 15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17" name="Prostokąt 16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</p:grpSp>
      <p:grpSp>
        <p:nvGrpSpPr>
          <p:cNvPr id="38" name="Grupa 37"/>
          <p:cNvGrpSpPr/>
          <p:nvPr/>
        </p:nvGrpSpPr>
        <p:grpSpPr>
          <a:xfrm>
            <a:off x="2312878" y="1054388"/>
            <a:ext cx="428628" cy="5063668"/>
            <a:chOff x="2786050" y="714356"/>
            <a:chExt cx="428628" cy="5063668"/>
          </a:xfrm>
        </p:grpSpPr>
        <p:sp>
          <p:nvSpPr>
            <p:cNvPr id="39" name="Prostokąt 38"/>
            <p:cNvSpPr/>
            <p:nvPr/>
          </p:nvSpPr>
          <p:spPr>
            <a:xfrm>
              <a:off x="2786050" y="714356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0</a:t>
              </a:r>
            </a:p>
          </p:txBody>
        </p:sp>
        <p:sp>
          <p:nvSpPr>
            <p:cNvPr id="40" name="Prostokąt 39"/>
            <p:cNvSpPr/>
            <p:nvPr/>
          </p:nvSpPr>
          <p:spPr>
            <a:xfrm>
              <a:off x="2786050" y="1214422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</a:t>
              </a:r>
              <a:endParaRPr lang="pl-PL" dirty="0"/>
            </a:p>
          </p:txBody>
        </p:sp>
        <p:sp>
          <p:nvSpPr>
            <p:cNvPr id="41" name="Prostokąt 40"/>
            <p:cNvSpPr/>
            <p:nvPr/>
          </p:nvSpPr>
          <p:spPr>
            <a:xfrm>
              <a:off x="2786050" y="1727935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2</a:t>
              </a:r>
              <a:endParaRPr lang="pl-PL" dirty="0"/>
            </a:p>
          </p:txBody>
        </p:sp>
        <p:sp>
          <p:nvSpPr>
            <p:cNvPr id="42" name="Prostokąt 41"/>
            <p:cNvSpPr/>
            <p:nvPr/>
          </p:nvSpPr>
          <p:spPr>
            <a:xfrm>
              <a:off x="2786050" y="2228001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3</a:t>
              </a:r>
              <a:endParaRPr lang="pl-PL" dirty="0"/>
            </a:p>
          </p:txBody>
        </p:sp>
        <p:sp>
          <p:nvSpPr>
            <p:cNvPr id="43" name="Prostokąt 42"/>
            <p:cNvSpPr/>
            <p:nvPr/>
          </p:nvSpPr>
          <p:spPr>
            <a:xfrm>
              <a:off x="2786050" y="2744879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4</a:t>
              </a:r>
              <a:endParaRPr lang="pl-PL" dirty="0"/>
            </a:p>
          </p:txBody>
        </p:sp>
        <p:sp>
          <p:nvSpPr>
            <p:cNvPr id="44" name="Prostokąt 43"/>
            <p:cNvSpPr/>
            <p:nvPr/>
          </p:nvSpPr>
          <p:spPr>
            <a:xfrm>
              <a:off x="2786050" y="3244945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</a:t>
              </a:r>
              <a:endParaRPr lang="pl-PL" dirty="0"/>
            </a:p>
          </p:txBody>
        </p:sp>
        <p:sp>
          <p:nvSpPr>
            <p:cNvPr id="45" name="Prostokąt 44"/>
            <p:cNvSpPr/>
            <p:nvPr/>
          </p:nvSpPr>
          <p:spPr>
            <a:xfrm>
              <a:off x="2786050" y="3758458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6</a:t>
              </a:r>
              <a:endParaRPr lang="pl-PL" dirty="0"/>
            </a:p>
          </p:txBody>
        </p:sp>
        <p:sp>
          <p:nvSpPr>
            <p:cNvPr id="46" name="Prostokąt 45"/>
            <p:cNvSpPr/>
            <p:nvPr/>
          </p:nvSpPr>
          <p:spPr>
            <a:xfrm>
              <a:off x="2786050" y="4258524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7</a:t>
              </a:r>
              <a:endParaRPr lang="pl-PL" dirty="0"/>
            </a:p>
          </p:txBody>
        </p:sp>
        <p:sp>
          <p:nvSpPr>
            <p:cNvPr id="47" name="Prostokąt 46"/>
            <p:cNvSpPr/>
            <p:nvPr/>
          </p:nvSpPr>
          <p:spPr>
            <a:xfrm>
              <a:off x="2786050" y="4777892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8</a:t>
              </a:r>
              <a:endParaRPr lang="pl-PL" dirty="0"/>
            </a:p>
          </p:txBody>
        </p:sp>
        <p:sp>
          <p:nvSpPr>
            <p:cNvPr id="48" name="Prostokąt 47"/>
            <p:cNvSpPr/>
            <p:nvPr/>
          </p:nvSpPr>
          <p:spPr>
            <a:xfrm>
              <a:off x="2786050" y="5277958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</a:t>
              </a:r>
              <a:endParaRPr lang="pl-PL" dirty="0"/>
            </a:p>
          </p:txBody>
        </p:sp>
      </p:grpSp>
      <p:grpSp>
        <p:nvGrpSpPr>
          <p:cNvPr id="49" name="Grupa 48"/>
          <p:cNvGrpSpPr/>
          <p:nvPr/>
        </p:nvGrpSpPr>
        <p:grpSpPr>
          <a:xfrm>
            <a:off x="1839706" y="1054388"/>
            <a:ext cx="428628" cy="5063668"/>
            <a:chOff x="2786050" y="714356"/>
            <a:chExt cx="428628" cy="5063668"/>
          </a:xfrm>
        </p:grpSpPr>
        <p:sp>
          <p:nvSpPr>
            <p:cNvPr id="50" name="Prostokąt 49"/>
            <p:cNvSpPr/>
            <p:nvPr/>
          </p:nvSpPr>
          <p:spPr>
            <a:xfrm>
              <a:off x="2786050" y="714356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0</a:t>
              </a:r>
            </a:p>
          </p:txBody>
        </p:sp>
        <p:sp>
          <p:nvSpPr>
            <p:cNvPr id="51" name="Prostokąt 50"/>
            <p:cNvSpPr/>
            <p:nvPr/>
          </p:nvSpPr>
          <p:spPr>
            <a:xfrm>
              <a:off x="2786050" y="1214422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</a:t>
              </a:r>
              <a:endParaRPr lang="pl-PL" dirty="0"/>
            </a:p>
          </p:txBody>
        </p:sp>
        <p:sp>
          <p:nvSpPr>
            <p:cNvPr id="52" name="Prostokąt 51"/>
            <p:cNvSpPr/>
            <p:nvPr/>
          </p:nvSpPr>
          <p:spPr>
            <a:xfrm>
              <a:off x="2786050" y="1727935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2</a:t>
              </a:r>
              <a:endParaRPr lang="pl-PL" dirty="0"/>
            </a:p>
          </p:txBody>
        </p:sp>
        <p:sp>
          <p:nvSpPr>
            <p:cNvPr id="53" name="Prostokąt 52"/>
            <p:cNvSpPr/>
            <p:nvPr/>
          </p:nvSpPr>
          <p:spPr>
            <a:xfrm>
              <a:off x="2786050" y="2228001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3</a:t>
              </a:r>
              <a:endParaRPr lang="pl-PL" dirty="0"/>
            </a:p>
          </p:txBody>
        </p:sp>
        <p:sp>
          <p:nvSpPr>
            <p:cNvPr id="54" name="Prostokąt 53"/>
            <p:cNvSpPr/>
            <p:nvPr/>
          </p:nvSpPr>
          <p:spPr>
            <a:xfrm>
              <a:off x="2786050" y="2744879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4</a:t>
              </a:r>
              <a:endParaRPr lang="pl-PL" dirty="0"/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2786050" y="3244945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</a:t>
              </a:r>
              <a:endParaRPr lang="pl-PL" dirty="0"/>
            </a:p>
          </p:txBody>
        </p:sp>
        <p:sp>
          <p:nvSpPr>
            <p:cNvPr id="56" name="Prostokąt 55"/>
            <p:cNvSpPr/>
            <p:nvPr/>
          </p:nvSpPr>
          <p:spPr>
            <a:xfrm>
              <a:off x="2786050" y="3758458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6</a:t>
              </a:r>
              <a:endParaRPr lang="pl-PL" dirty="0"/>
            </a:p>
          </p:txBody>
        </p:sp>
        <p:sp>
          <p:nvSpPr>
            <p:cNvPr id="57" name="Prostokąt 56"/>
            <p:cNvSpPr/>
            <p:nvPr/>
          </p:nvSpPr>
          <p:spPr>
            <a:xfrm>
              <a:off x="2786050" y="4258524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7</a:t>
              </a:r>
              <a:endParaRPr lang="pl-PL" dirty="0"/>
            </a:p>
          </p:txBody>
        </p:sp>
        <p:sp>
          <p:nvSpPr>
            <p:cNvPr id="58" name="Prostokąt 57"/>
            <p:cNvSpPr/>
            <p:nvPr/>
          </p:nvSpPr>
          <p:spPr>
            <a:xfrm>
              <a:off x="2786050" y="4777892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8</a:t>
              </a:r>
              <a:endParaRPr lang="pl-PL" dirty="0"/>
            </a:p>
          </p:txBody>
        </p:sp>
        <p:sp>
          <p:nvSpPr>
            <p:cNvPr id="59" name="Prostokąt 58"/>
            <p:cNvSpPr/>
            <p:nvPr/>
          </p:nvSpPr>
          <p:spPr>
            <a:xfrm>
              <a:off x="2786050" y="5277958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</a:t>
              </a:r>
              <a:endParaRPr lang="pl-PL" dirty="0"/>
            </a:p>
          </p:txBody>
        </p:sp>
      </p:grpSp>
      <p:sp>
        <p:nvSpPr>
          <p:cNvPr id="60" name="Ramka 59"/>
          <p:cNvSpPr/>
          <p:nvPr/>
        </p:nvSpPr>
        <p:spPr>
          <a:xfrm>
            <a:off x="1571603" y="874252"/>
            <a:ext cx="1900251" cy="811965"/>
          </a:xfrm>
          <a:prstGeom prst="frame">
            <a:avLst>
              <a:gd name="adj1" fmla="val 2443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18" name="Grupa 117"/>
          <p:cNvGrpSpPr/>
          <p:nvPr/>
        </p:nvGrpSpPr>
        <p:grpSpPr>
          <a:xfrm>
            <a:off x="6210308" y="1054388"/>
            <a:ext cx="428628" cy="15225514"/>
            <a:chOff x="2786050" y="785794"/>
            <a:chExt cx="428628" cy="15225514"/>
          </a:xfrm>
        </p:grpSpPr>
        <p:grpSp>
          <p:nvGrpSpPr>
            <p:cNvPr id="119" name="Grupa 60"/>
            <p:cNvGrpSpPr/>
            <p:nvPr/>
          </p:nvGrpSpPr>
          <p:grpSpPr>
            <a:xfrm>
              <a:off x="2786050" y="785794"/>
              <a:ext cx="428628" cy="5063668"/>
              <a:chOff x="2786050" y="714356"/>
              <a:chExt cx="428628" cy="5063668"/>
            </a:xfrm>
          </p:grpSpPr>
          <p:sp>
            <p:nvSpPr>
              <p:cNvPr id="142" name="Prostokąt 3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43" name="Prostokąt 4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144" name="Prostokąt 143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45" name="Prostokąt 144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146" name="Prostokąt 145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47" name="Prostokąt 146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148" name="Prostokąt 147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49" name="Prostokąt 148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150" name="Prostokąt 149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51" name="Prostokąt 150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</p:grpSp>
        <p:grpSp>
          <p:nvGrpSpPr>
            <p:cNvPr id="120" name="Grupa 61"/>
            <p:cNvGrpSpPr/>
            <p:nvPr/>
          </p:nvGrpSpPr>
          <p:grpSpPr>
            <a:xfrm>
              <a:off x="2786050" y="5866298"/>
              <a:ext cx="428628" cy="5063668"/>
              <a:chOff x="2786050" y="714356"/>
              <a:chExt cx="428628" cy="5063668"/>
            </a:xfrm>
          </p:grpSpPr>
          <p:sp>
            <p:nvSpPr>
              <p:cNvPr id="132" name="Prostokąt 131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33" name="Prostokąt 132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134" name="Prostokąt 133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35" name="Prostokąt 134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136" name="Prostokąt 135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137" name="Prostokąt 136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138" name="Prostokąt 137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139" name="Prostokąt 138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140" name="Prostokąt 139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141" name="Prostokąt 140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  <p:grpSp>
          <p:nvGrpSpPr>
            <p:cNvPr id="121" name="Grupa 72"/>
            <p:cNvGrpSpPr/>
            <p:nvPr/>
          </p:nvGrpSpPr>
          <p:grpSpPr>
            <a:xfrm>
              <a:off x="2786050" y="10947640"/>
              <a:ext cx="428628" cy="5063668"/>
              <a:chOff x="2786050" y="714356"/>
              <a:chExt cx="428628" cy="5063668"/>
            </a:xfrm>
          </p:grpSpPr>
          <p:sp>
            <p:nvSpPr>
              <p:cNvPr id="122" name="Prostokąt 121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23" name="Prostokąt 122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124" name="Prostokąt 123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2</a:t>
                </a:r>
                <a:endParaRPr lang="pl-PL" dirty="0"/>
              </a:p>
            </p:txBody>
          </p:sp>
          <p:sp>
            <p:nvSpPr>
              <p:cNvPr id="125" name="Prostokąt 124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3</a:t>
                </a:r>
                <a:endParaRPr lang="pl-PL" dirty="0"/>
              </a:p>
            </p:txBody>
          </p:sp>
          <p:sp>
            <p:nvSpPr>
              <p:cNvPr id="126" name="Prostokąt 125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127" name="Prostokąt 126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128" name="Prostokąt 127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129" name="Prostokąt 128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130" name="Prostokąt 129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131" name="Prostokąt 130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</p:grpSp>
      <p:grpSp>
        <p:nvGrpSpPr>
          <p:cNvPr id="152" name="Grupa 151"/>
          <p:cNvGrpSpPr/>
          <p:nvPr/>
        </p:nvGrpSpPr>
        <p:grpSpPr>
          <a:xfrm>
            <a:off x="5740404" y="1062326"/>
            <a:ext cx="428628" cy="15225514"/>
            <a:chOff x="2786050" y="785794"/>
            <a:chExt cx="428628" cy="15225514"/>
          </a:xfrm>
        </p:grpSpPr>
        <p:grpSp>
          <p:nvGrpSpPr>
            <p:cNvPr id="153" name="Grupa 60"/>
            <p:cNvGrpSpPr/>
            <p:nvPr/>
          </p:nvGrpSpPr>
          <p:grpSpPr>
            <a:xfrm>
              <a:off x="2786050" y="785794"/>
              <a:ext cx="428628" cy="5063668"/>
              <a:chOff x="2786050" y="714356"/>
              <a:chExt cx="428628" cy="5063668"/>
            </a:xfrm>
          </p:grpSpPr>
          <p:sp>
            <p:nvSpPr>
              <p:cNvPr id="176" name="Prostokąt 3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77" name="Prostokąt 4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178" name="Prostokąt 177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79" name="Prostokąt 178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180" name="Prostokąt 179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81" name="Prostokąt 180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182" name="Prostokąt 181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83" name="Prostokąt 182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184" name="Prostokąt 183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85" name="Prostokąt 184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</p:grpSp>
        <p:grpSp>
          <p:nvGrpSpPr>
            <p:cNvPr id="154" name="Grupa 61"/>
            <p:cNvGrpSpPr/>
            <p:nvPr/>
          </p:nvGrpSpPr>
          <p:grpSpPr>
            <a:xfrm>
              <a:off x="2786050" y="5866298"/>
              <a:ext cx="428628" cy="5063668"/>
              <a:chOff x="2786050" y="714356"/>
              <a:chExt cx="428628" cy="5063668"/>
            </a:xfrm>
          </p:grpSpPr>
          <p:sp>
            <p:nvSpPr>
              <p:cNvPr id="166" name="Prostokąt 165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67" name="Prostokąt 166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168" name="Prostokąt 167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69" name="Prostokąt 168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170" name="Prostokąt 169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171" name="Prostokąt 170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172" name="Prostokąt 171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173" name="Prostokąt 172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174" name="Prostokąt 173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175" name="Prostokąt 174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  <p:grpSp>
          <p:nvGrpSpPr>
            <p:cNvPr id="155" name="Grupa 72"/>
            <p:cNvGrpSpPr/>
            <p:nvPr/>
          </p:nvGrpSpPr>
          <p:grpSpPr>
            <a:xfrm>
              <a:off x="2786050" y="10947640"/>
              <a:ext cx="428628" cy="5063668"/>
              <a:chOff x="2786050" y="714356"/>
              <a:chExt cx="428628" cy="5063668"/>
            </a:xfrm>
          </p:grpSpPr>
          <p:sp>
            <p:nvSpPr>
              <p:cNvPr id="156" name="Prostokąt 155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57" name="Prostokąt 156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158" name="Prostokąt 157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2</a:t>
                </a:r>
                <a:endParaRPr lang="pl-PL" dirty="0"/>
              </a:p>
            </p:txBody>
          </p:sp>
          <p:sp>
            <p:nvSpPr>
              <p:cNvPr id="159" name="Prostokąt 158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3</a:t>
                </a:r>
                <a:endParaRPr lang="pl-PL" dirty="0"/>
              </a:p>
            </p:txBody>
          </p:sp>
          <p:sp>
            <p:nvSpPr>
              <p:cNvPr id="160" name="Prostokąt 159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161" name="Prostokąt 160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162" name="Prostokąt 161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163" name="Prostokąt 162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164" name="Prostokąt 163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165" name="Prostokąt 164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</p:grpSp>
      <p:grpSp>
        <p:nvGrpSpPr>
          <p:cNvPr id="186" name="Grupa 185"/>
          <p:cNvGrpSpPr/>
          <p:nvPr/>
        </p:nvGrpSpPr>
        <p:grpSpPr>
          <a:xfrm>
            <a:off x="5268914" y="1054388"/>
            <a:ext cx="428628" cy="15225514"/>
            <a:chOff x="2786050" y="785794"/>
            <a:chExt cx="428628" cy="15225514"/>
          </a:xfrm>
        </p:grpSpPr>
        <p:grpSp>
          <p:nvGrpSpPr>
            <p:cNvPr id="187" name="Grupa 60"/>
            <p:cNvGrpSpPr/>
            <p:nvPr/>
          </p:nvGrpSpPr>
          <p:grpSpPr>
            <a:xfrm>
              <a:off x="2786050" y="785794"/>
              <a:ext cx="428628" cy="5063668"/>
              <a:chOff x="2786050" y="714356"/>
              <a:chExt cx="428628" cy="5063668"/>
            </a:xfrm>
          </p:grpSpPr>
          <p:sp>
            <p:nvSpPr>
              <p:cNvPr id="210" name="Prostokąt 3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11" name="Prostokąt 4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212" name="Prostokąt 211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13" name="Prostokąt 212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214" name="Prostokąt 213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15" name="Prostokąt 214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216" name="Prostokąt 215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17" name="Prostokąt 216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218" name="Prostokąt 217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19" name="Prostokąt 218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</p:grpSp>
        <p:grpSp>
          <p:nvGrpSpPr>
            <p:cNvPr id="188" name="Grupa 61"/>
            <p:cNvGrpSpPr/>
            <p:nvPr/>
          </p:nvGrpSpPr>
          <p:grpSpPr>
            <a:xfrm>
              <a:off x="2786050" y="5866298"/>
              <a:ext cx="428628" cy="5063668"/>
              <a:chOff x="2786050" y="714356"/>
              <a:chExt cx="428628" cy="5063668"/>
            </a:xfrm>
          </p:grpSpPr>
          <p:sp>
            <p:nvSpPr>
              <p:cNvPr id="200" name="Prostokąt 199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01" name="Prostokąt 200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202" name="Prostokąt 201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03" name="Prostokąt 202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204" name="Prostokąt 203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205" name="Prostokąt 204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206" name="Prostokąt 205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207" name="Prostokąt 206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208" name="Prostokąt 207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209" name="Prostokąt 208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  <p:grpSp>
          <p:nvGrpSpPr>
            <p:cNvPr id="189" name="Grupa 188"/>
            <p:cNvGrpSpPr/>
            <p:nvPr/>
          </p:nvGrpSpPr>
          <p:grpSpPr>
            <a:xfrm>
              <a:off x="2786050" y="10947640"/>
              <a:ext cx="428628" cy="5063668"/>
              <a:chOff x="2786050" y="714356"/>
              <a:chExt cx="428628" cy="5063668"/>
            </a:xfrm>
          </p:grpSpPr>
          <p:sp>
            <p:nvSpPr>
              <p:cNvPr id="190" name="Prostokąt 189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191" name="Prostokąt 190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192" name="Prostokąt 191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2</a:t>
                </a:r>
                <a:endParaRPr lang="pl-PL" dirty="0"/>
              </a:p>
            </p:txBody>
          </p:sp>
          <p:sp>
            <p:nvSpPr>
              <p:cNvPr id="193" name="Prostokąt 192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3</a:t>
                </a:r>
                <a:endParaRPr lang="pl-PL" dirty="0"/>
              </a:p>
            </p:txBody>
          </p:sp>
          <p:sp>
            <p:nvSpPr>
              <p:cNvPr id="194" name="Prostokąt 193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195" name="Prostokąt 194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196" name="Prostokąt 195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197" name="Prostokąt 196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198" name="Prostokąt 197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199" name="Prostokąt 198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</p:grpSp>
      <p:grpSp>
        <p:nvGrpSpPr>
          <p:cNvPr id="220" name="Grupa 219"/>
          <p:cNvGrpSpPr/>
          <p:nvPr/>
        </p:nvGrpSpPr>
        <p:grpSpPr>
          <a:xfrm>
            <a:off x="4799010" y="1062326"/>
            <a:ext cx="428628" cy="15225514"/>
            <a:chOff x="2786050" y="785794"/>
            <a:chExt cx="428628" cy="15225514"/>
          </a:xfrm>
        </p:grpSpPr>
        <p:grpSp>
          <p:nvGrpSpPr>
            <p:cNvPr id="221" name="Grupa 60"/>
            <p:cNvGrpSpPr/>
            <p:nvPr/>
          </p:nvGrpSpPr>
          <p:grpSpPr>
            <a:xfrm>
              <a:off x="2786050" y="785794"/>
              <a:ext cx="428628" cy="5063668"/>
              <a:chOff x="2786050" y="714356"/>
              <a:chExt cx="428628" cy="5063668"/>
            </a:xfrm>
          </p:grpSpPr>
          <p:sp>
            <p:nvSpPr>
              <p:cNvPr id="244" name="Prostokąt 3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45" name="Prostokąt 4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246" name="Prostokąt 245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47" name="Prostokąt 246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248" name="Prostokąt 247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49" name="Prostokąt 248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250" name="Prostokąt 249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51" name="Prostokąt 250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252" name="Prostokąt 251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53" name="Prostokąt 252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</p:grpSp>
        <p:grpSp>
          <p:nvGrpSpPr>
            <p:cNvPr id="222" name="Grupa 61"/>
            <p:cNvGrpSpPr/>
            <p:nvPr/>
          </p:nvGrpSpPr>
          <p:grpSpPr>
            <a:xfrm>
              <a:off x="2786050" y="5866298"/>
              <a:ext cx="428628" cy="5063668"/>
              <a:chOff x="2786050" y="714356"/>
              <a:chExt cx="428628" cy="5063668"/>
            </a:xfrm>
          </p:grpSpPr>
          <p:sp>
            <p:nvSpPr>
              <p:cNvPr id="234" name="Prostokąt 233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35" name="Prostokąt 234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236" name="Prostokąt 235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37" name="Prostokąt 236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1</a:t>
                </a:r>
              </a:p>
            </p:txBody>
          </p:sp>
          <p:sp>
            <p:nvSpPr>
              <p:cNvPr id="238" name="Prostokąt 237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239" name="Prostokąt 238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240" name="Prostokąt 239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241" name="Prostokąt 240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242" name="Prostokąt 241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243" name="Prostokąt 242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  <p:grpSp>
          <p:nvGrpSpPr>
            <p:cNvPr id="223" name="Grupa 72"/>
            <p:cNvGrpSpPr/>
            <p:nvPr/>
          </p:nvGrpSpPr>
          <p:grpSpPr>
            <a:xfrm>
              <a:off x="2786050" y="10947640"/>
              <a:ext cx="428628" cy="5063668"/>
              <a:chOff x="2786050" y="714356"/>
              <a:chExt cx="428628" cy="5063668"/>
            </a:xfrm>
          </p:grpSpPr>
          <p:sp>
            <p:nvSpPr>
              <p:cNvPr id="224" name="Prostokąt 223"/>
              <p:cNvSpPr/>
              <p:nvPr/>
            </p:nvSpPr>
            <p:spPr>
              <a:xfrm>
                <a:off x="2786050" y="714356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0</a:t>
                </a:r>
              </a:p>
            </p:txBody>
          </p:sp>
          <p:sp>
            <p:nvSpPr>
              <p:cNvPr id="225" name="Prostokąt 224"/>
              <p:cNvSpPr/>
              <p:nvPr/>
            </p:nvSpPr>
            <p:spPr>
              <a:xfrm>
                <a:off x="2786050" y="121442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1</a:t>
                </a:r>
                <a:endParaRPr lang="pl-PL" dirty="0"/>
              </a:p>
            </p:txBody>
          </p:sp>
          <p:sp>
            <p:nvSpPr>
              <p:cNvPr id="226" name="Prostokąt 225"/>
              <p:cNvSpPr/>
              <p:nvPr/>
            </p:nvSpPr>
            <p:spPr>
              <a:xfrm>
                <a:off x="2786050" y="172793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2</a:t>
                </a:r>
                <a:endParaRPr lang="pl-PL" dirty="0"/>
              </a:p>
            </p:txBody>
          </p:sp>
          <p:sp>
            <p:nvSpPr>
              <p:cNvPr id="227" name="Prostokąt 226"/>
              <p:cNvSpPr/>
              <p:nvPr/>
            </p:nvSpPr>
            <p:spPr>
              <a:xfrm>
                <a:off x="2786050" y="2228001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3</a:t>
                </a:r>
                <a:endParaRPr lang="pl-PL" dirty="0"/>
              </a:p>
            </p:txBody>
          </p:sp>
          <p:sp>
            <p:nvSpPr>
              <p:cNvPr id="228" name="Prostokąt 227"/>
              <p:cNvSpPr/>
              <p:nvPr/>
            </p:nvSpPr>
            <p:spPr>
              <a:xfrm>
                <a:off x="2786050" y="2744879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4</a:t>
                </a:r>
                <a:endParaRPr lang="pl-PL" dirty="0"/>
              </a:p>
            </p:txBody>
          </p:sp>
          <p:sp>
            <p:nvSpPr>
              <p:cNvPr id="229" name="Prostokąt 228"/>
              <p:cNvSpPr/>
              <p:nvPr/>
            </p:nvSpPr>
            <p:spPr>
              <a:xfrm>
                <a:off x="2786050" y="3244945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5</a:t>
                </a:r>
                <a:endParaRPr lang="pl-PL" dirty="0"/>
              </a:p>
            </p:txBody>
          </p:sp>
          <p:sp>
            <p:nvSpPr>
              <p:cNvPr id="230" name="Prostokąt 229"/>
              <p:cNvSpPr/>
              <p:nvPr/>
            </p:nvSpPr>
            <p:spPr>
              <a:xfrm>
                <a:off x="2786050" y="37584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6</a:t>
                </a:r>
                <a:endParaRPr lang="pl-PL" dirty="0"/>
              </a:p>
            </p:txBody>
          </p:sp>
          <p:sp>
            <p:nvSpPr>
              <p:cNvPr id="231" name="Prostokąt 230"/>
              <p:cNvSpPr/>
              <p:nvPr/>
            </p:nvSpPr>
            <p:spPr>
              <a:xfrm>
                <a:off x="2786050" y="42585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7</a:t>
                </a:r>
                <a:endParaRPr lang="pl-PL" dirty="0"/>
              </a:p>
            </p:txBody>
          </p:sp>
          <p:sp>
            <p:nvSpPr>
              <p:cNvPr id="232" name="Prostokąt 231"/>
              <p:cNvSpPr/>
              <p:nvPr/>
            </p:nvSpPr>
            <p:spPr>
              <a:xfrm>
                <a:off x="2786050" y="4777892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8</a:t>
                </a:r>
                <a:endParaRPr lang="pl-PL" dirty="0"/>
              </a:p>
            </p:txBody>
          </p:sp>
          <p:sp>
            <p:nvSpPr>
              <p:cNvPr id="233" name="Prostokąt 232"/>
              <p:cNvSpPr/>
              <p:nvPr/>
            </p:nvSpPr>
            <p:spPr>
              <a:xfrm>
                <a:off x="2786050" y="5277958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smtClean="0"/>
                  <a:t>9</a:t>
                </a:r>
                <a:endParaRPr lang="pl-PL" dirty="0"/>
              </a:p>
            </p:txBody>
          </p:sp>
        </p:grpSp>
      </p:grpSp>
      <p:sp>
        <p:nvSpPr>
          <p:cNvPr id="117" name="Ramka 116"/>
          <p:cNvSpPr/>
          <p:nvPr/>
        </p:nvSpPr>
        <p:spPr>
          <a:xfrm>
            <a:off x="4545009" y="872665"/>
            <a:ext cx="2366979" cy="811965"/>
          </a:xfrm>
          <a:prstGeom prst="frame">
            <a:avLst>
              <a:gd name="adj1" fmla="val 2443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5" name="Prostokąt 254"/>
          <p:cNvSpPr/>
          <p:nvPr/>
        </p:nvSpPr>
        <p:spPr>
          <a:xfrm>
            <a:off x="0" y="-507724"/>
            <a:ext cx="9144000" cy="1366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8" name="pole tekstowe 267"/>
          <p:cNvSpPr txBox="1"/>
          <p:nvPr/>
        </p:nvSpPr>
        <p:spPr>
          <a:xfrm>
            <a:off x="1571604" y="142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System dziesiętny</a:t>
            </a:r>
          </a:p>
          <a:p>
            <a:pPr algn="ctr"/>
            <a:r>
              <a:rPr lang="pl-PL" dirty="0" smtClean="0"/>
              <a:t>(cyfry 0-9)</a:t>
            </a:r>
            <a:endParaRPr lang="pl-PL" dirty="0"/>
          </a:p>
        </p:txBody>
      </p:sp>
      <p:sp>
        <p:nvSpPr>
          <p:cNvPr id="269" name="pole tekstowe 268"/>
          <p:cNvSpPr txBox="1"/>
          <p:nvPr/>
        </p:nvSpPr>
        <p:spPr>
          <a:xfrm>
            <a:off x="4500562" y="142852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System dwójkowy</a:t>
            </a:r>
          </a:p>
          <a:p>
            <a:pPr algn="ctr"/>
            <a:r>
              <a:rPr lang="pl-PL" dirty="0" smtClean="0"/>
              <a:t>(cyfry 0-1)</a:t>
            </a:r>
            <a:endParaRPr lang="pl-PL" dirty="0"/>
          </a:p>
        </p:txBody>
      </p:sp>
      <p:sp>
        <p:nvSpPr>
          <p:cNvPr id="254" name="Prostokąt 253"/>
          <p:cNvSpPr/>
          <p:nvPr/>
        </p:nvSpPr>
        <p:spPr>
          <a:xfrm>
            <a:off x="0" y="1714488"/>
            <a:ext cx="9144000" cy="5635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6" name="pole tekstowe 255"/>
          <p:cNvSpPr txBox="1"/>
          <p:nvPr/>
        </p:nvSpPr>
        <p:spPr>
          <a:xfrm>
            <a:off x="1142975" y="285749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0</a:t>
            </a:r>
            <a:r>
              <a:rPr lang="pl-PL" baseline="-25000" dirty="0" smtClean="0"/>
              <a:t>(10)</a:t>
            </a:r>
            <a:r>
              <a:rPr lang="pl-PL" dirty="0" smtClean="0"/>
              <a:t> = 0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57" name="pole tekstowe 256"/>
          <p:cNvSpPr txBox="1"/>
          <p:nvPr/>
        </p:nvSpPr>
        <p:spPr>
          <a:xfrm>
            <a:off x="1142975" y="31311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  <a:r>
              <a:rPr lang="pl-PL" baseline="-25000" dirty="0" smtClean="0"/>
              <a:t>(10)</a:t>
            </a:r>
            <a:r>
              <a:rPr lang="pl-PL" dirty="0" smtClean="0"/>
              <a:t> = 1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58" name="pole tekstowe 257"/>
          <p:cNvSpPr txBox="1"/>
          <p:nvPr/>
        </p:nvSpPr>
        <p:spPr>
          <a:xfrm>
            <a:off x="1142975" y="342900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</a:t>
            </a:r>
            <a:r>
              <a:rPr lang="pl-PL" baseline="-25000" dirty="0" smtClean="0"/>
              <a:t>(10)</a:t>
            </a:r>
            <a:r>
              <a:rPr lang="pl-PL" dirty="0" smtClean="0"/>
              <a:t> = </a:t>
            </a:r>
            <a:r>
              <a:rPr lang="pl-PL" dirty="0" err="1" smtClean="0"/>
              <a:t>10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59" name="pole tekstowe 258"/>
          <p:cNvSpPr txBox="1"/>
          <p:nvPr/>
        </p:nvSpPr>
        <p:spPr>
          <a:xfrm>
            <a:off x="1142975" y="37026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</a:t>
            </a:r>
            <a:r>
              <a:rPr lang="pl-PL" baseline="-25000" dirty="0" smtClean="0"/>
              <a:t>(10)</a:t>
            </a:r>
            <a:r>
              <a:rPr lang="pl-PL" dirty="0" smtClean="0"/>
              <a:t> = 11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60" name="pole tekstowe 259"/>
          <p:cNvSpPr txBox="1"/>
          <p:nvPr/>
        </p:nvSpPr>
        <p:spPr>
          <a:xfrm>
            <a:off x="1142975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  <a:r>
              <a:rPr lang="pl-PL" baseline="-25000" dirty="0" smtClean="0"/>
              <a:t>(10)</a:t>
            </a:r>
            <a:r>
              <a:rPr lang="pl-PL" dirty="0" smtClean="0"/>
              <a:t> = 100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61" name="pole tekstowe 260"/>
          <p:cNvSpPr txBox="1"/>
          <p:nvPr/>
        </p:nvSpPr>
        <p:spPr>
          <a:xfrm>
            <a:off x="1142975" y="427411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5</a:t>
            </a:r>
            <a:r>
              <a:rPr lang="pl-PL" baseline="-25000" dirty="0" smtClean="0"/>
              <a:t>(10)</a:t>
            </a:r>
            <a:r>
              <a:rPr lang="pl-PL" dirty="0" smtClean="0"/>
              <a:t> = 101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62" name="pole tekstowe 261"/>
          <p:cNvSpPr txBox="1"/>
          <p:nvPr/>
        </p:nvSpPr>
        <p:spPr>
          <a:xfrm>
            <a:off x="1142975" y="457200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r>
              <a:rPr lang="pl-PL" baseline="-25000" dirty="0" smtClean="0"/>
              <a:t>(10)</a:t>
            </a:r>
            <a:r>
              <a:rPr lang="pl-PL" dirty="0" smtClean="0"/>
              <a:t> = 110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63" name="pole tekstowe 262"/>
          <p:cNvSpPr txBox="1"/>
          <p:nvPr/>
        </p:nvSpPr>
        <p:spPr>
          <a:xfrm>
            <a:off x="1142975" y="484561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r>
              <a:rPr lang="pl-PL" baseline="-25000" dirty="0" smtClean="0"/>
              <a:t>(10)</a:t>
            </a:r>
            <a:r>
              <a:rPr lang="pl-PL" dirty="0" smtClean="0"/>
              <a:t> = 111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64" name="pole tekstowe 263"/>
          <p:cNvSpPr txBox="1"/>
          <p:nvPr/>
        </p:nvSpPr>
        <p:spPr>
          <a:xfrm>
            <a:off x="1142975" y="514351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r>
              <a:rPr lang="pl-PL" baseline="-25000" dirty="0" smtClean="0"/>
              <a:t>(10)</a:t>
            </a:r>
            <a:r>
              <a:rPr lang="pl-PL" dirty="0" smtClean="0"/>
              <a:t> = 1000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65" name="pole tekstowe 264"/>
          <p:cNvSpPr txBox="1"/>
          <p:nvPr/>
        </p:nvSpPr>
        <p:spPr>
          <a:xfrm>
            <a:off x="1142975" y="541712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r>
              <a:rPr lang="pl-PL" baseline="-25000" dirty="0" smtClean="0"/>
              <a:t>(10)</a:t>
            </a:r>
            <a:r>
              <a:rPr lang="pl-PL" dirty="0" smtClean="0"/>
              <a:t> = 1001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66" name="pole tekstowe 265"/>
          <p:cNvSpPr txBox="1"/>
          <p:nvPr/>
        </p:nvSpPr>
        <p:spPr>
          <a:xfrm>
            <a:off x="1142975" y="571501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</a:t>
            </a:r>
            <a:r>
              <a:rPr lang="pl-PL" baseline="-25000" dirty="0" smtClean="0"/>
              <a:t>(</a:t>
            </a:r>
            <a:r>
              <a:rPr lang="pl-PL" baseline="-25000" dirty="0" err="1" smtClean="0"/>
              <a:t>10</a:t>
            </a:r>
            <a:r>
              <a:rPr lang="pl-PL" baseline="-25000" dirty="0" smtClean="0"/>
              <a:t>)</a:t>
            </a:r>
            <a:r>
              <a:rPr lang="pl-PL" dirty="0" smtClean="0"/>
              <a:t> = 1010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67" name="pole tekstowe 266"/>
          <p:cNvSpPr txBox="1"/>
          <p:nvPr/>
        </p:nvSpPr>
        <p:spPr>
          <a:xfrm>
            <a:off x="1142975" y="598862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11</a:t>
            </a:r>
            <a:r>
              <a:rPr lang="pl-PL" baseline="-25000" dirty="0" smtClean="0"/>
              <a:t>(10)</a:t>
            </a:r>
            <a:r>
              <a:rPr lang="pl-PL" dirty="0" smtClean="0"/>
              <a:t> = 1011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270" name="Łuk 269"/>
          <p:cNvSpPr/>
          <p:nvPr/>
        </p:nvSpPr>
        <p:spPr>
          <a:xfrm rot="16200000">
            <a:off x="5980281" y="854851"/>
            <a:ext cx="484826" cy="443868"/>
          </a:xfrm>
          <a:prstGeom prst="arc">
            <a:avLst>
              <a:gd name="adj1" fmla="val 16200000"/>
              <a:gd name="adj2" fmla="val 5463900"/>
            </a:avLst>
          </a:prstGeom>
          <a:noFill/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2" name="Łuk 271"/>
          <p:cNvSpPr/>
          <p:nvPr/>
        </p:nvSpPr>
        <p:spPr>
          <a:xfrm rot="16200000">
            <a:off x="5480215" y="862471"/>
            <a:ext cx="484826" cy="443868"/>
          </a:xfrm>
          <a:prstGeom prst="arc">
            <a:avLst>
              <a:gd name="adj1" fmla="val 16200000"/>
              <a:gd name="adj2" fmla="val 5463900"/>
            </a:avLst>
          </a:prstGeom>
          <a:noFill/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77" name="Grupa 276"/>
          <p:cNvGrpSpPr/>
          <p:nvPr/>
        </p:nvGrpSpPr>
        <p:grpSpPr>
          <a:xfrm>
            <a:off x="6226600" y="1571612"/>
            <a:ext cx="417102" cy="797960"/>
            <a:chOff x="9429784" y="571480"/>
            <a:chExt cx="417102" cy="797960"/>
          </a:xfrm>
        </p:grpSpPr>
        <p:sp>
          <p:nvSpPr>
            <p:cNvPr id="273" name="pole tekstowe 272"/>
            <p:cNvSpPr txBox="1"/>
            <p:nvPr/>
          </p:nvSpPr>
          <p:spPr>
            <a:xfrm>
              <a:off x="9429784" y="100010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+1</a:t>
              </a:r>
              <a:endParaRPr lang="pl-PL" dirty="0"/>
            </a:p>
          </p:txBody>
        </p:sp>
        <p:cxnSp>
          <p:nvCxnSpPr>
            <p:cNvPr id="275" name="Łącznik prosty ze strzałką 274"/>
            <p:cNvCxnSpPr/>
            <p:nvPr/>
          </p:nvCxnSpPr>
          <p:spPr>
            <a:xfrm rot="16200000" flipV="1">
              <a:off x="9465519" y="750059"/>
              <a:ext cx="357190" cy="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upa 277"/>
          <p:cNvGrpSpPr/>
          <p:nvPr/>
        </p:nvGrpSpPr>
        <p:grpSpPr>
          <a:xfrm>
            <a:off x="2811450" y="1571612"/>
            <a:ext cx="417102" cy="797960"/>
            <a:chOff x="9429784" y="571480"/>
            <a:chExt cx="417102" cy="797960"/>
          </a:xfrm>
        </p:grpSpPr>
        <p:sp>
          <p:nvSpPr>
            <p:cNvPr id="279" name="pole tekstowe 278"/>
            <p:cNvSpPr txBox="1"/>
            <p:nvPr/>
          </p:nvSpPr>
          <p:spPr>
            <a:xfrm>
              <a:off x="9429784" y="100010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+1</a:t>
              </a:r>
              <a:endParaRPr lang="pl-PL" dirty="0"/>
            </a:p>
          </p:txBody>
        </p:sp>
        <p:cxnSp>
          <p:nvCxnSpPr>
            <p:cNvPr id="280" name="Łącznik prosty ze strzałką 279"/>
            <p:cNvCxnSpPr/>
            <p:nvPr/>
          </p:nvCxnSpPr>
          <p:spPr>
            <a:xfrm rot="16200000" flipV="1">
              <a:off x="9465519" y="750059"/>
              <a:ext cx="357190" cy="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2" name="Łącznik prosty ze strzałką 281"/>
          <p:cNvCxnSpPr/>
          <p:nvPr/>
        </p:nvCxnSpPr>
        <p:spPr>
          <a:xfrm rot="10800000">
            <a:off x="2500296" y="3641725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Łącznik prosty ze strzałką 282"/>
          <p:cNvCxnSpPr/>
          <p:nvPr/>
        </p:nvCxnSpPr>
        <p:spPr>
          <a:xfrm rot="10800000">
            <a:off x="2500297" y="4213229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Łącznik prosty ze strzałką 283"/>
          <p:cNvCxnSpPr/>
          <p:nvPr/>
        </p:nvCxnSpPr>
        <p:spPr>
          <a:xfrm rot="10800000">
            <a:off x="2500297" y="5343538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pole tekstowe 285"/>
          <p:cNvSpPr txBox="1"/>
          <p:nvPr/>
        </p:nvSpPr>
        <p:spPr>
          <a:xfrm>
            <a:off x="714348" y="34290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2</a:t>
            </a:r>
            <a:r>
              <a:rPr lang="pl-PL" baseline="30000" dirty="0" smtClean="0">
                <a:solidFill>
                  <a:srgbClr val="FF0000"/>
                </a:solidFill>
              </a:rPr>
              <a:t>1</a:t>
            </a:r>
            <a:r>
              <a:rPr lang="pl-PL" dirty="0" smtClean="0">
                <a:solidFill>
                  <a:srgbClr val="FF0000"/>
                </a:solidFill>
              </a:rPr>
              <a:t>=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287" name="pole tekstowe 286"/>
          <p:cNvSpPr txBox="1"/>
          <p:nvPr/>
        </p:nvSpPr>
        <p:spPr>
          <a:xfrm>
            <a:off x="714348" y="400050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2</a:t>
            </a:r>
            <a:r>
              <a:rPr lang="pl-PL" baseline="30000" dirty="0" smtClean="0">
                <a:solidFill>
                  <a:srgbClr val="FF0000"/>
                </a:solidFill>
              </a:rPr>
              <a:t>2</a:t>
            </a:r>
            <a:r>
              <a:rPr lang="pl-PL" dirty="0" smtClean="0">
                <a:solidFill>
                  <a:srgbClr val="FF0000"/>
                </a:solidFill>
              </a:rPr>
              <a:t>=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288" name="pole tekstowe 287"/>
          <p:cNvSpPr txBox="1"/>
          <p:nvPr/>
        </p:nvSpPr>
        <p:spPr>
          <a:xfrm>
            <a:off x="714348" y="514351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2</a:t>
            </a:r>
            <a:r>
              <a:rPr lang="pl-PL" baseline="30000" dirty="0" smtClean="0">
                <a:solidFill>
                  <a:srgbClr val="FF0000"/>
                </a:solidFill>
              </a:rPr>
              <a:t>3</a:t>
            </a:r>
            <a:r>
              <a:rPr lang="pl-PL" dirty="0" smtClean="0">
                <a:solidFill>
                  <a:srgbClr val="FF0000"/>
                </a:solidFill>
              </a:rPr>
              <a:t>=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289" name="pole tekstowe 288"/>
          <p:cNvSpPr txBox="1"/>
          <p:nvPr/>
        </p:nvSpPr>
        <p:spPr>
          <a:xfrm>
            <a:off x="714348" y="314324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2</a:t>
            </a:r>
            <a:r>
              <a:rPr lang="pl-PL" baseline="30000" dirty="0" smtClean="0">
                <a:solidFill>
                  <a:srgbClr val="FF0000"/>
                </a:solidFill>
              </a:rPr>
              <a:t>0</a:t>
            </a:r>
            <a:r>
              <a:rPr lang="pl-PL" dirty="0" smtClean="0">
                <a:solidFill>
                  <a:srgbClr val="FF0000"/>
                </a:solidFill>
              </a:rPr>
              <a:t>=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290" name="Łącznik prosty ze strzałką 289"/>
          <p:cNvCxnSpPr/>
          <p:nvPr/>
        </p:nvCxnSpPr>
        <p:spPr>
          <a:xfrm rot="10800000">
            <a:off x="2500298" y="3357562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25532E-6 L 5E-6 -0.0735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25532E-6 L 5E-6 -0.0735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354 L 5E-6 -0.1500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354 L 5E-6 -0.150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25532E-6 L 5E-6 -0.073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01 L 5E-6 -0.2227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01 L 5E-6 -0.2227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22292 L 5E-6 -0.2979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22292 L 5E-6 -0.2979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354 L 5E-6 -0.1500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25532E-6 L 5E-6 -0.0735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29791 L 5E-6 -0.3687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29791 L 5E-6 -0.3687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36875 L 5E-6 -0.444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36875 L 5E-6 -0.444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01 L 5E-6 -0.2227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4463 L 5E-6 -0.5173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4463 L 5E-6 -0.5173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51667 L 5E-6 -0.5965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51667 L 5E-6 -0.5965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22292 L 5E-6 -0.2979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354 L 5E-6 -0.1500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25532E-6 L 5E-6 -0.0735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59931 L 5E-6 -0.66435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59931 L 5E-6 -0.6643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66435 L 5E-6 -0.7456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3.7037E-6 L 0.00052 -0.073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66435 L 5E-6 -0.745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29791 L 5E-6 -0.3687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7456 L 5E-6 -0.8164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7456 L 5E-6 -0.81643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70" grpId="0" animBg="1"/>
      <p:bldP spid="270" grpId="1" animBg="1"/>
      <p:bldP spid="270" grpId="2" animBg="1"/>
      <p:bldP spid="270" grpId="3" animBg="1"/>
      <p:bldP spid="272" grpId="1" animBg="1"/>
      <p:bldP spid="272" grpId="2" animBg="1"/>
      <p:bldP spid="286" grpId="0"/>
      <p:bldP spid="287" grpId="0"/>
      <p:bldP spid="288" grpId="0"/>
      <p:bldP spid="2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a 85"/>
          <p:cNvGrpSpPr/>
          <p:nvPr/>
        </p:nvGrpSpPr>
        <p:grpSpPr>
          <a:xfrm>
            <a:off x="299267" y="1773784"/>
            <a:ext cx="5656302" cy="500066"/>
            <a:chOff x="299267" y="1773784"/>
            <a:chExt cx="5656302" cy="500066"/>
          </a:xfrm>
        </p:grpSpPr>
        <p:sp>
          <p:nvSpPr>
            <p:cNvPr id="4" name="Prostokąt 3"/>
            <p:cNvSpPr/>
            <p:nvPr/>
          </p:nvSpPr>
          <p:spPr>
            <a:xfrm>
              <a:off x="299267" y="1773784"/>
              <a:ext cx="357190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</a:t>
              </a:r>
              <a:endParaRPr lang="pl-PL" dirty="0"/>
            </a:p>
          </p:txBody>
        </p:sp>
        <p:sp>
          <p:nvSpPr>
            <p:cNvPr id="5" name="Prostokąt 4"/>
            <p:cNvSpPr/>
            <p:nvPr/>
          </p:nvSpPr>
          <p:spPr>
            <a:xfrm>
              <a:off x="1059685" y="1773784"/>
              <a:ext cx="357190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0</a:t>
              </a:r>
              <a:endParaRPr lang="pl-PL" dirty="0"/>
            </a:p>
          </p:txBody>
        </p:sp>
        <p:sp>
          <p:nvSpPr>
            <p:cNvPr id="6" name="Prostokąt 5"/>
            <p:cNvSpPr/>
            <p:nvPr/>
          </p:nvSpPr>
          <p:spPr>
            <a:xfrm>
              <a:off x="1812165" y="1773784"/>
              <a:ext cx="357190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0</a:t>
              </a:r>
              <a:endParaRPr lang="pl-PL" dirty="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2572583" y="1773784"/>
              <a:ext cx="357190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</a:t>
              </a:r>
              <a:endParaRPr lang="pl-PL" dirty="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3325063" y="1773784"/>
              <a:ext cx="357190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</a:t>
              </a:r>
              <a:endParaRPr lang="pl-PL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4085481" y="1773784"/>
              <a:ext cx="357190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4837961" y="1773784"/>
              <a:ext cx="357190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0</a:t>
              </a:r>
              <a:endParaRPr lang="pl-PL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5598379" y="1773784"/>
              <a:ext cx="357190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</a:t>
              </a:r>
              <a:endParaRPr lang="pl-PL" dirty="0"/>
            </a:p>
          </p:txBody>
        </p:sp>
      </p:grpSp>
      <p:sp>
        <p:nvSpPr>
          <p:cNvPr id="12" name="pole tekstowe 11"/>
          <p:cNvSpPr txBox="1"/>
          <p:nvPr/>
        </p:nvSpPr>
        <p:spPr>
          <a:xfrm>
            <a:off x="5442803" y="234528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</a:t>
            </a:r>
            <a:r>
              <a:rPr lang="pl-PL" baseline="30000" dirty="0" smtClean="0"/>
              <a:t>0 </a:t>
            </a:r>
            <a:r>
              <a:rPr lang="pl-PL" dirty="0" smtClean="0"/>
              <a:t>= 1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896567" y="233314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</a:t>
            </a:r>
            <a:r>
              <a:rPr lang="pl-PL" baseline="30000" dirty="0" smtClean="0"/>
              <a:t>2 </a:t>
            </a:r>
            <a:r>
              <a:rPr lang="pl-PL" dirty="0" smtClean="0"/>
              <a:t>= 4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123449" y="233314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</a:t>
            </a:r>
            <a:r>
              <a:rPr lang="pl-PL" baseline="30000" dirty="0" smtClean="0"/>
              <a:t>3 </a:t>
            </a:r>
            <a:r>
              <a:rPr lang="pl-PL" dirty="0" smtClean="0"/>
              <a:t>= 8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2338934" y="23331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</a:t>
            </a:r>
            <a:r>
              <a:rPr lang="pl-PL" baseline="30000" dirty="0" smtClean="0"/>
              <a:t>4 </a:t>
            </a:r>
            <a:r>
              <a:rPr lang="pl-PL" dirty="0" smtClean="0"/>
              <a:t>= 16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13515" y="23452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</a:t>
            </a:r>
            <a:r>
              <a:rPr lang="pl-PL" baseline="30000" dirty="0" smtClean="0"/>
              <a:t>7 </a:t>
            </a:r>
            <a:r>
              <a:rPr lang="pl-PL" dirty="0" smtClean="0"/>
              <a:t>= 128</a:t>
            </a:r>
            <a:endParaRPr lang="pl-PL" dirty="0"/>
          </a:p>
        </p:txBody>
      </p:sp>
      <p:grpSp>
        <p:nvGrpSpPr>
          <p:cNvPr id="87" name="Grupa 86"/>
          <p:cNvGrpSpPr/>
          <p:nvPr/>
        </p:nvGrpSpPr>
        <p:grpSpPr>
          <a:xfrm>
            <a:off x="355465" y="1416594"/>
            <a:ext cx="5567212" cy="308910"/>
            <a:chOff x="355465" y="1416594"/>
            <a:chExt cx="5567212" cy="308910"/>
          </a:xfrm>
        </p:grpSpPr>
        <p:sp>
          <p:nvSpPr>
            <p:cNvPr id="33" name="pole tekstowe 32"/>
            <p:cNvSpPr txBox="1"/>
            <p:nvPr/>
          </p:nvSpPr>
          <p:spPr>
            <a:xfrm>
              <a:off x="5646639" y="14177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/>
                <a:t>0</a:t>
              </a:r>
              <a:endParaRPr lang="pl-PL" sz="1400" dirty="0"/>
            </a:p>
          </p:txBody>
        </p:sp>
        <p:sp>
          <p:nvSpPr>
            <p:cNvPr id="34" name="pole tekstowe 33"/>
            <p:cNvSpPr txBox="1"/>
            <p:nvPr/>
          </p:nvSpPr>
          <p:spPr>
            <a:xfrm>
              <a:off x="4878597" y="141659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/>
                <a:t>1</a:t>
              </a:r>
              <a:endParaRPr lang="pl-PL" sz="1400" dirty="0"/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4141679" y="141659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/>
                <a:t>2</a:t>
              </a:r>
              <a:endParaRPr lang="pl-PL" sz="1400" dirty="0"/>
            </a:p>
          </p:txBody>
        </p:sp>
        <p:sp>
          <p:nvSpPr>
            <p:cNvPr id="36" name="pole tekstowe 35"/>
            <p:cNvSpPr txBox="1"/>
            <p:nvPr/>
          </p:nvSpPr>
          <p:spPr>
            <a:xfrm>
              <a:off x="3378721" y="141659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/>
                <a:t>3</a:t>
              </a:r>
              <a:endParaRPr lang="pl-PL" sz="1400" dirty="0"/>
            </a:p>
          </p:txBody>
        </p:sp>
        <p:sp>
          <p:nvSpPr>
            <p:cNvPr id="37" name="pole tekstowe 36"/>
            <p:cNvSpPr txBox="1"/>
            <p:nvPr/>
          </p:nvSpPr>
          <p:spPr>
            <a:xfrm>
              <a:off x="2630681" y="141659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/>
                <a:t>4</a:t>
              </a:r>
              <a:endParaRPr lang="pl-PL" sz="1400" dirty="0"/>
            </a:p>
          </p:txBody>
        </p:sp>
        <p:sp>
          <p:nvSpPr>
            <p:cNvPr id="38" name="pole tekstowe 37"/>
            <p:cNvSpPr txBox="1"/>
            <p:nvPr/>
          </p:nvSpPr>
          <p:spPr>
            <a:xfrm>
              <a:off x="1860103" y="141659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/>
                <a:t>5</a:t>
              </a:r>
              <a:endParaRPr lang="pl-PL" sz="1400" dirty="0"/>
            </a:p>
          </p:txBody>
        </p:sp>
        <p:sp>
          <p:nvSpPr>
            <p:cNvPr id="39" name="pole tekstowe 38"/>
            <p:cNvSpPr txBox="1"/>
            <p:nvPr/>
          </p:nvSpPr>
          <p:spPr>
            <a:xfrm>
              <a:off x="1115565" y="141659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/>
                <a:t>6</a:t>
              </a:r>
              <a:endParaRPr lang="pl-PL" sz="1400" dirty="0"/>
            </a:p>
          </p:txBody>
        </p:sp>
        <p:sp>
          <p:nvSpPr>
            <p:cNvPr id="40" name="pole tekstowe 39"/>
            <p:cNvSpPr txBox="1"/>
            <p:nvPr/>
          </p:nvSpPr>
          <p:spPr>
            <a:xfrm>
              <a:off x="355465" y="14177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/>
                <a:t>7</a:t>
              </a:r>
              <a:endParaRPr lang="pl-PL" sz="1400" dirty="0"/>
            </a:p>
          </p:txBody>
        </p:sp>
      </p:grpSp>
      <p:sp>
        <p:nvSpPr>
          <p:cNvPr id="41" name="pole tekstowe 40"/>
          <p:cNvSpPr txBox="1"/>
          <p:nvPr/>
        </p:nvSpPr>
        <p:spPr>
          <a:xfrm>
            <a:off x="6361386" y="163090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</a:t>
            </a:r>
            <a:r>
              <a:rPr lang="pl-PL" baseline="30000" dirty="0" smtClean="0"/>
              <a:t>7 </a:t>
            </a:r>
            <a:r>
              <a:rPr lang="pl-PL" dirty="0" smtClean="0"/>
              <a:t>+ 2</a:t>
            </a:r>
            <a:r>
              <a:rPr lang="pl-PL" baseline="30000" dirty="0" smtClean="0"/>
              <a:t>4 </a:t>
            </a:r>
            <a:r>
              <a:rPr lang="pl-PL" dirty="0" smtClean="0"/>
              <a:t>+ 2</a:t>
            </a:r>
            <a:r>
              <a:rPr lang="pl-PL" baseline="30000" dirty="0" smtClean="0"/>
              <a:t>3 </a:t>
            </a:r>
            <a:r>
              <a:rPr lang="pl-PL" dirty="0" smtClean="0"/>
              <a:t>+ </a:t>
            </a:r>
            <a:r>
              <a:rPr lang="pl-PL" dirty="0" err="1" smtClean="0"/>
              <a:t>2</a:t>
            </a:r>
            <a:r>
              <a:rPr lang="pl-PL" baseline="30000" dirty="0" err="1" smtClean="0"/>
              <a:t>3</a:t>
            </a:r>
            <a:r>
              <a:rPr lang="pl-PL" baseline="30000" dirty="0" smtClean="0"/>
              <a:t> </a:t>
            </a:r>
            <a:r>
              <a:rPr lang="pl-PL" dirty="0" smtClean="0"/>
              <a:t>+ 2</a:t>
            </a:r>
            <a:r>
              <a:rPr lang="pl-PL" baseline="30000" dirty="0" smtClean="0"/>
              <a:t>0 </a:t>
            </a:r>
            <a:r>
              <a:rPr lang="pl-PL" dirty="0" smtClean="0"/>
              <a:t>= 157</a:t>
            </a:r>
            <a:endParaRPr lang="pl-PL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6361386" y="1975956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128</a:t>
            </a:r>
            <a:r>
              <a:rPr lang="pl-PL" baseline="30000" dirty="0" smtClean="0"/>
              <a:t> </a:t>
            </a:r>
            <a:r>
              <a:rPr lang="pl-PL" dirty="0" smtClean="0"/>
              <a:t>+ 16</a:t>
            </a:r>
            <a:r>
              <a:rPr lang="pl-PL" baseline="30000" dirty="0" smtClean="0"/>
              <a:t> </a:t>
            </a:r>
            <a:r>
              <a:rPr lang="pl-PL" dirty="0" smtClean="0"/>
              <a:t>+ 8</a:t>
            </a:r>
            <a:r>
              <a:rPr lang="pl-PL" baseline="30000" dirty="0" smtClean="0"/>
              <a:t> </a:t>
            </a:r>
            <a:r>
              <a:rPr lang="pl-PL" dirty="0" smtClean="0"/>
              <a:t>+ 4</a:t>
            </a:r>
            <a:r>
              <a:rPr lang="pl-PL" baseline="30000" dirty="0" smtClean="0"/>
              <a:t> </a:t>
            </a:r>
            <a:r>
              <a:rPr lang="pl-PL" dirty="0" smtClean="0"/>
              <a:t>+ 1</a:t>
            </a:r>
            <a:r>
              <a:rPr lang="pl-PL" baseline="30000" dirty="0" smtClean="0"/>
              <a:t> </a:t>
            </a:r>
            <a:r>
              <a:rPr lang="pl-PL" dirty="0" smtClean="0"/>
              <a:t>= 157</a:t>
            </a:r>
            <a:endParaRPr lang="pl-PL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396259" y="285728"/>
            <a:ext cx="7879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Algorytm zamiany liczby binarnej na liczbę dziesiętną</a:t>
            </a:r>
            <a:endParaRPr lang="pl-PL" sz="2800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396259" y="2834342"/>
            <a:ext cx="8247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Algorytm zamiany liczby dziesiętnej na liczbę dwójkową</a:t>
            </a:r>
            <a:endParaRPr lang="pl-PL" sz="2800" dirty="0"/>
          </a:p>
        </p:txBody>
      </p:sp>
      <p:sp>
        <p:nvSpPr>
          <p:cNvPr id="45" name="pole tekstowe 44"/>
          <p:cNvSpPr txBox="1"/>
          <p:nvPr/>
        </p:nvSpPr>
        <p:spPr>
          <a:xfrm flipH="1">
            <a:off x="1071538" y="42941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185 : 2 =</a:t>
            </a:r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4929190" y="4286256"/>
            <a:ext cx="357190" cy="5000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5332418" y="4286256"/>
            <a:ext cx="357190" cy="5000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0</a:t>
            </a:r>
            <a:endParaRPr lang="pl-PL" dirty="0"/>
          </a:p>
        </p:txBody>
      </p:sp>
      <p:sp>
        <p:nvSpPr>
          <p:cNvPr id="48" name="Prostokąt 47"/>
          <p:cNvSpPr/>
          <p:nvPr/>
        </p:nvSpPr>
        <p:spPr>
          <a:xfrm>
            <a:off x="5727708" y="4286256"/>
            <a:ext cx="357190" cy="5000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49" name="Prostokąt 48"/>
          <p:cNvSpPr/>
          <p:nvPr/>
        </p:nvSpPr>
        <p:spPr>
          <a:xfrm>
            <a:off x="6130936" y="4286256"/>
            <a:ext cx="357190" cy="5000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6526226" y="4286256"/>
            <a:ext cx="357190" cy="5000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1" name="Prostokąt 50"/>
          <p:cNvSpPr/>
          <p:nvPr/>
        </p:nvSpPr>
        <p:spPr>
          <a:xfrm>
            <a:off x="6929454" y="4286256"/>
            <a:ext cx="357190" cy="5000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0</a:t>
            </a:r>
            <a:endParaRPr lang="pl-PL" dirty="0"/>
          </a:p>
        </p:txBody>
      </p:sp>
      <p:sp>
        <p:nvSpPr>
          <p:cNvPr id="52" name="Prostokąt 51"/>
          <p:cNvSpPr/>
          <p:nvPr/>
        </p:nvSpPr>
        <p:spPr>
          <a:xfrm>
            <a:off x="7324744" y="4286256"/>
            <a:ext cx="357190" cy="5000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0</a:t>
            </a:r>
            <a:endParaRPr lang="pl-PL" dirty="0"/>
          </a:p>
        </p:txBody>
      </p:sp>
      <p:sp>
        <p:nvSpPr>
          <p:cNvPr id="53" name="Prostokąt 52"/>
          <p:cNvSpPr/>
          <p:nvPr/>
        </p:nvSpPr>
        <p:spPr>
          <a:xfrm>
            <a:off x="7727972" y="4286256"/>
            <a:ext cx="357190" cy="5000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cxnSp>
        <p:nvCxnSpPr>
          <p:cNvPr id="54" name="Łącznik prosty 53"/>
          <p:cNvCxnSpPr/>
          <p:nvPr/>
        </p:nvCxnSpPr>
        <p:spPr>
          <a:xfrm rot="5400000">
            <a:off x="1499373" y="5428470"/>
            <a:ext cx="2286016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/>
          <p:cNvSpPr txBox="1"/>
          <p:nvPr/>
        </p:nvSpPr>
        <p:spPr>
          <a:xfrm flipH="1">
            <a:off x="1071538" y="45678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92 : 2 =</a:t>
            </a:r>
            <a:endParaRPr lang="pl-PL" dirty="0"/>
          </a:p>
        </p:txBody>
      </p:sp>
      <p:sp>
        <p:nvSpPr>
          <p:cNvPr id="56" name="pole tekstowe 55"/>
          <p:cNvSpPr txBox="1"/>
          <p:nvPr/>
        </p:nvSpPr>
        <p:spPr>
          <a:xfrm flipH="1">
            <a:off x="1071538" y="48402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46 : 2 =</a:t>
            </a:r>
            <a:endParaRPr lang="pl-PL" dirty="0"/>
          </a:p>
        </p:txBody>
      </p:sp>
      <p:sp>
        <p:nvSpPr>
          <p:cNvPr id="57" name="pole tekstowe 56"/>
          <p:cNvSpPr txBox="1"/>
          <p:nvPr/>
        </p:nvSpPr>
        <p:spPr>
          <a:xfrm flipH="1">
            <a:off x="1071538" y="511390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23 : 2 =</a:t>
            </a:r>
            <a:endParaRPr lang="pl-PL" dirty="0"/>
          </a:p>
        </p:txBody>
      </p:sp>
      <p:sp>
        <p:nvSpPr>
          <p:cNvPr id="58" name="pole tekstowe 57"/>
          <p:cNvSpPr txBox="1"/>
          <p:nvPr/>
        </p:nvSpPr>
        <p:spPr>
          <a:xfrm flipH="1">
            <a:off x="1071538" y="53578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11 : 2 =</a:t>
            </a:r>
            <a:endParaRPr lang="pl-PL" dirty="0"/>
          </a:p>
        </p:txBody>
      </p:sp>
      <p:sp>
        <p:nvSpPr>
          <p:cNvPr id="59" name="pole tekstowe 58"/>
          <p:cNvSpPr txBox="1"/>
          <p:nvPr/>
        </p:nvSpPr>
        <p:spPr>
          <a:xfrm flipH="1">
            <a:off x="1071538" y="56314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5 : 2 =</a:t>
            </a:r>
            <a:endParaRPr lang="pl-PL" dirty="0"/>
          </a:p>
        </p:txBody>
      </p:sp>
      <p:sp>
        <p:nvSpPr>
          <p:cNvPr id="60" name="pole tekstowe 59"/>
          <p:cNvSpPr txBox="1"/>
          <p:nvPr/>
        </p:nvSpPr>
        <p:spPr>
          <a:xfrm flipH="1">
            <a:off x="1071538" y="59039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2 : </a:t>
            </a:r>
            <a:r>
              <a:rPr lang="pl-PL" dirty="0" err="1" smtClean="0"/>
              <a:t>2</a:t>
            </a:r>
            <a:r>
              <a:rPr lang="pl-PL" dirty="0" smtClean="0"/>
              <a:t> =</a:t>
            </a:r>
            <a:endParaRPr lang="pl-PL" dirty="0"/>
          </a:p>
        </p:txBody>
      </p:sp>
      <p:sp>
        <p:nvSpPr>
          <p:cNvPr id="61" name="pole tekstowe 60"/>
          <p:cNvSpPr txBox="1"/>
          <p:nvPr/>
        </p:nvSpPr>
        <p:spPr>
          <a:xfrm flipH="1">
            <a:off x="1071538" y="61775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1 : 2 =</a:t>
            </a:r>
            <a:endParaRPr lang="pl-PL" dirty="0"/>
          </a:p>
        </p:txBody>
      </p:sp>
      <p:sp>
        <p:nvSpPr>
          <p:cNvPr id="62" name="pole tekstowe 61"/>
          <p:cNvSpPr txBox="1"/>
          <p:nvPr/>
        </p:nvSpPr>
        <p:spPr>
          <a:xfrm flipH="1">
            <a:off x="2714612" y="429419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63" name="pole tekstowe 62"/>
          <p:cNvSpPr txBox="1"/>
          <p:nvPr/>
        </p:nvSpPr>
        <p:spPr>
          <a:xfrm flipH="1">
            <a:off x="2714612" y="45678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0</a:t>
            </a:r>
            <a:endParaRPr lang="pl-PL" dirty="0"/>
          </a:p>
        </p:txBody>
      </p:sp>
      <p:sp>
        <p:nvSpPr>
          <p:cNvPr id="64" name="pole tekstowe 63"/>
          <p:cNvSpPr txBox="1"/>
          <p:nvPr/>
        </p:nvSpPr>
        <p:spPr>
          <a:xfrm flipH="1">
            <a:off x="2714612" y="48402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0</a:t>
            </a:r>
            <a:endParaRPr lang="pl-PL" dirty="0"/>
          </a:p>
        </p:txBody>
      </p:sp>
      <p:sp>
        <p:nvSpPr>
          <p:cNvPr id="65" name="pole tekstowe 64"/>
          <p:cNvSpPr txBox="1"/>
          <p:nvPr/>
        </p:nvSpPr>
        <p:spPr>
          <a:xfrm flipH="1">
            <a:off x="2714612" y="51139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66" name="pole tekstowe 65"/>
          <p:cNvSpPr txBox="1"/>
          <p:nvPr/>
        </p:nvSpPr>
        <p:spPr>
          <a:xfrm flipH="1">
            <a:off x="2714612" y="53578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67" name="pole tekstowe 66"/>
          <p:cNvSpPr txBox="1"/>
          <p:nvPr/>
        </p:nvSpPr>
        <p:spPr>
          <a:xfrm flipH="1">
            <a:off x="2714612" y="56314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68" name="pole tekstowe 67"/>
          <p:cNvSpPr txBox="1"/>
          <p:nvPr/>
        </p:nvSpPr>
        <p:spPr>
          <a:xfrm flipH="1">
            <a:off x="2714612" y="59039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0</a:t>
            </a:r>
            <a:endParaRPr lang="pl-PL" dirty="0"/>
          </a:p>
        </p:txBody>
      </p:sp>
      <p:sp>
        <p:nvSpPr>
          <p:cNvPr id="69" name="pole tekstowe 68"/>
          <p:cNvSpPr txBox="1"/>
          <p:nvPr/>
        </p:nvSpPr>
        <p:spPr>
          <a:xfrm flipH="1">
            <a:off x="2714612" y="61775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70" name="pole tekstowe 69"/>
          <p:cNvSpPr txBox="1"/>
          <p:nvPr/>
        </p:nvSpPr>
        <p:spPr>
          <a:xfrm flipH="1">
            <a:off x="2097070" y="4298398"/>
            <a:ext cx="500066" cy="3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92</a:t>
            </a:r>
            <a:endParaRPr lang="pl-PL" dirty="0"/>
          </a:p>
        </p:txBody>
      </p:sp>
      <p:sp>
        <p:nvSpPr>
          <p:cNvPr id="71" name="pole tekstowe 70"/>
          <p:cNvSpPr txBox="1"/>
          <p:nvPr/>
        </p:nvSpPr>
        <p:spPr>
          <a:xfrm flipH="1">
            <a:off x="2097070" y="4572008"/>
            <a:ext cx="500066" cy="3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46</a:t>
            </a:r>
            <a:endParaRPr lang="pl-PL" dirty="0"/>
          </a:p>
        </p:txBody>
      </p:sp>
      <p:sp>
        <p:nvSpPr>
          <p:cNvPr id="72" name="pole tekstowe 71"/>
          <p:cNvSpPr txBox="1"/>
          <p:nvPr/>
        </p:nvSpPr>
        <p:spPr>
          <a:xfrm flipH="1">
            <a:off x="2097070" y="4844502"/>
            <a:ext cx="500066" cy="3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23</a:t>
            </a:r>
            <a:endParaRPr lang="pl-PL" dirty="0"/>
          </a:p>
        </p:txBody>
      </p:sp>
      <p:sp>
        <p:nvSpPr>
          <p:cNvPr id="73" name="pole tekstowe 72"/>
          <p:cNvSpPr txBox="1"/>
          <p:nvPr/>
        </p:nvSpPr>
        <p:spPr>
          <a:xfrm flipH="1">
            <a:off x="2097070" y="5118112"/>
            <a:ext cx="500066" cy="3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11</a:t>
            </a:r>
            <a:endParaRPr lang="pl-PL" dirty="0"/>
          </a:p>
        </p:txBody>
      </p:sp>
      <p:sp>
        <p:nvSpPr>
          <p:cNvPr id="74" name="pole tekstowe 73"/>
          <p:cNvSpPr txBox="1"/>
          <p:nvPr/>
        </p:nvSpPr>
        <p:spPr>
          <a:xfrm flipH="1">
            <a:off x="2097070" y="5362030"/>
            <a:ext cx="500066" cy="3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5</a:t>
            </a:r>
            <a:endParaRPr lang="pl-PL" dirty="0"/>
          </a:p>
        </p:txBody>
      </p:sp>
      <p:sp>
        <p:nvSpPr>
          <p:cNvPr id="75" name="pole tekstowe 74"/>
          <p:cNvSpPr txBox="1"/>
          <p:nvPr/>
        </p:nvSpPr>
        <p:spPr>
          <a:xfrm flipH="1">
            <a:off x="2097070" y="5635640"/>
            <a:ext cx="500066" cy="3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76" name="pole tekstowe 75"/>
          <p:cNvSpPr txBox="1"/>
          <p:nvPr/>
        </p:nvSpPr>
        <p:spPr>
          <a:xfrm flipH="1">
            <a:off x="2097070" y="5908134"/>
            <a:ext cx="500066" cy="3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77" name="pole tekstowe 76"/>
          <p:cNvSpPr txBox="1"/>
          <p:nvPr/>
        </p:nvSpPr>
        <p:spPr>
          <a:xfrm flipH="1">
            <a:off x="2097070" y="6181744"/>
            <a:ext cx="500066" cy="3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0</a:t>
            </a:r>
            <a:endParaRPr lang="pl-PL" dirty="0"/>
          </a:p>
        </p:txBody>
      </p:sp>
      <p:cxnSp>
        <p:nvCxnSpPr>
          <p:cNvPr id="78" name="Łącznik prosty 77"/>
          <p:cNvCxnSpPr/>
          <p:nvPr/>
        </p:nvCxnSpPr>
        <p:spPr>
          <a:xfrm>
            <a:off x="2124058" y="6500834"/>
            <a:ext cx="25241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ze strzałką 78"/>
          <p:cNvCxnSpPr/>
          <p:nvPr/>
        </p:nvCxnSpPr>
        <p:spPr>
          <a:xfrm rot="5400000" flipH="1" flipV="1">
            <a:off x="2607455" y="5893611"/>
            <a:ext cx="929488" cy="794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ole tekstowe 79"/>
          <p:cNvSpPr txBox="1"/>
          <p:nvPr/>
        </p:nvSpPr>
        <p:spPr>
          <a:xfrm>
            <a:off x="642910" y="370261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185</a:t>
            </a:r>
            <a:r>
              <a:rPr lang="pl-PL" baseline="-25000" dirty="0" smtClean="0"/>
              <a:t>(10)</a:t>
            </a:r>
            <a:r>
              <a:rPr lang="pl-PL" dirty="0" smtClean="0"/>
              <a:t> =</a:t>
            </a:r>
            <a:endParaRPr lang="pl-PL" baseline="-25000" dirty="0"/>
          </a:p>
        </p:txBody>
      </p:sp>
      <p:sp>
        <p:nvSpPr>
          <p:cNvPr id="81" name="pole tekstowe 80"/>
          <p:cNvSpPr txBox="1"/>
          <p:nvPr/>
        </p:nvSpPr>
        <p:spPr>
          <a:xfrm>
            <a:off x="1571604" y="370261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? 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82" name="pole tekstowe 81"/>
          <p:cNvSpPr txBox="1"/>
          <p:nvPr/>
        </p:nvSpPr>
        <p:spPr>
          <a:xfrm>
            <a:off x="1500166" y="370261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10111001 </a:t>
            </a:r>
            <a:r>
              <a:rPr lang="pl-PL" baseline="-25000" dirty="0" smtClean="0"/>
              <a:t>(2)</a:t>
            </a:r>
            <a:endParaRPr lang="pl-PL" baseline="-25000" dirty="0"/>
          </a:p>
        </p:txBody>
      </p:sp>
      <p:sp>
        <p:nvSpPr>
          <p:cNvPr id="83" name="pole tekstowe 82"/>
          <p:cNvSpPr txBox="1"/>
          <p:nvPr/>
        </p:nvSpPr>
        <p:spPr>
          <a:xfrm>
            <a:off x="642910" y="8450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10011101</a:t>
            </a:r>
            <a:r>
              <a:rPr lang="pl-PL" baseline="-25000" dirty="0" smtClean="0"/>
              <a:t>(2)</a:t>
            </a:r>
            <a:r>
              <a:rPr lang="pl-PL" dirty="0" smtClean="0"/>
              <a:t> =</a:t>
            </a:r>
            <a:endParaRPr lang="pl-PL" baseline="-25000" dirty="0"/>
          </a:p>
        </p:txBody>
      </p:sp>
      <p:sp>
        <p:nvSpPr>
          <p:cNvPr id="84" name="pole tekstowe 83"/>
          <p:cNvSpPr txBox="1"/>
          <p:nvPr/>
        </p:nvSpPr>
        <p:spPr>
          <a:xfrm>
            <a:off x="2071670" y="84509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? </a:t>
            </a:r>
            <a:r>
              <a:rPr lang="pl-PL" baseline="-25000" dirty="0" smtClean="0"/>
              <a:t>(10)</a:t>
            </a:r>
            <a:endParaRPr lang="pl-PL" baseline="-25000" dirty="0"/>
          </a:p>
        </p:txBody>
      </p:sp>
      <p:sp>
        <p:nvSpPr>
          <p:cNvPr id="85" name="pole tekstowe 84"/>
          <p:cNvSpPr txBox="1"/>
          <p:nvPr/>
        </p:nvSpPr>
        <p:spPr>
          <a:xfrm>
            <a:off x="2071670" y="8450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157 </a:t>
            </a:r>
            <a:r>
              <a:rPr lang="pl-PL" baseline="-25000" dirty="0" smtClean="0"/>
              <a:t>(10)</a:t>
            </a:r>
            <a:endParaRPr lang="pl-PL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41" grpId="0"/>
      <p:bldP spid="42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80" grpId="0"/>
      <p:bldP spid="81" grpId="0"/>
      <p:bldP spid="81" grpId="1"/>
      <p:bldP spid="82" grpId="0"/>
      <p:bldP spid="84" grpId="0"/>
      <p:bldP spid="85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425</Words>
  <Application>Microsoft Office PowerPoint</Application>
  <PresentationFormat>Pokaz na ekranie (4:3)</PresentationFormat>
  <Paragraphs>279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lap</dc:creator>
  <cp:lastModifiedBy>Szumny</cp:lastModifiedBy>
  <cp:revision>4</cp:revision>
  <dcterms:created xsi:type="dcterms:W3CDTF">2008-03-22T16:16:28Z</dcterms:created>
  <dcterms:modified xsi:type="dcterms:W3CDTF">2008-10-25T17:46:28Z</dcterms:modified>
</cp:coreProperties>
</file>