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95" autoAdjust="0"/>
  </p:normalViewPr>
  <p:slideViewPr>
    <p:cSldViewPr>
      <p:cViewPr>
        <p:scale>
          <a:sx n="100" d="100"/>
          <a:sy n="100" d="100"/>
        </p:scale>
        <p:origin x="-300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1FAE-AE43-43AD-BAB0-C59661E5B479}" type="datetimeFigureOut">
              <a:rPr lang="pl-PL" smtClean="0"/>
              <a:t>2007-05-11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FAC0-02BE-4C24-98D3-CA3B18239D3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14472" y="642918"/>
            <a:ext cx="6400800" cy="5572164"/>
          </a:xfrm>
        </p:spPr>
        <p:txBody>
          <a:bodyPr>
            <a:normAutofit fontScale="70000" lnSpcReduction="20000"/>
          </a:bodyPr>
          <a:lstStyle/>
          <a:p>
            <a:endParaRPr lang="pl-PL" b="1" dirty="0">
              <a:solidFill>
                <a:schemeClr val="accent2"/>
              </a:solidFill>
            </a:endParaRPr>
          </a:p>
          <a:p>
            <a:r>
              <a:rPr lang="pl-PL" sz="2600" dirty="0">
                <a:solidFill>
                  <a:schemeClr val="bg1"/>
                </a:solidFill>
              </a:rPr>
              <a:t>Ten film jest częścią kursu </a:t>
            </a:r>
            <a:r>
              <a:rPr lang="pl-PL" sz="2600" dirty="0" smtClean="0">
                <a:solidFill>
                  <a:schemeClr val="bg1"/>
                </a:solidFill>
              </a:rPr>
              <a:t>„C</a:t>
            </a:r>
            <a:r>
              <a:rPr lang="pl-PL" sz="2600" dirty="0">
                <a:solidFill>
                  <a:schemeClr val="bg1"/>
                </a:solidFill>
              </a:rPr>
              <a:t>++ - Jakie To proste</a:t>
            </a:r>
            <a:r>
              <a:rPr lang="pl-PL" sz="2600" dirty="0" smtClean="0">
                <a:solidFill>
                  <a:schemeClr val="bg1"/>
                </a:solidFill>
              </a:rPr>
              <a:t>!”.</a:t>
            </a:r>
            <a:endParaRPr lang="pl-PL" sz="2600" dirty="0">
              <a:solidFill>
                <a:schemeClr val="bg1"/>
              </a:solidFill>
            </a:endParaRPr>
          </a:p>
          <a:p>
            <a:r>
              <a:rPr lang="pl-PL" sz="2600" dirty="0" smtClean="0">
                <a:solidFill>
                  <a:schemeClr val="bg1"/>
                </a:solidFill>
              </a:rPr>
              <a:t>Kurs w </a:t>
            </a:r>
            <a:r>
              <a:rPr lang="pl-PL" sz="2600" dirty="0">
                <a:solidFill>
                  <a:schemeClr val="bg1"/>
                </a:solidFill>
              </a:rPr>
              <a:t>całości jest zamieszczony na stronie </a:t>
            </a:r>
          </a:p>
          <a:p>
            <a:r>
              <a:rPr lang="pl-PL" sz="2600" dirty="0" err="1" smtClean="0">
                <a:solidFill>
                  <a:schemeClr val="bg1"/>
                </a:solidFill>
              </a:rPr>
              <a:t>www.JakieToProste.pl</a:t>
            </a:r>
            <a:endParaRPr lang="pl-PL" sz="2600" dirty="0">
              <a:solidFill>
                <a:schemeClr val="bg1"/>
              </a:solidFill>
            </a:endParaRPr>
          </a:p>
          <a:p>
            <a:endParaRPr lang="pl-PL" b="1" dirty="0" smtClean="0">
              <a:solidFill>
                <a:schemeClr val="accent2"/>
              </a:solidFill>
            </a:endParaRPr>
          </a:p>
          <a:p>
            <a:endParaRPr lang="pl-PL" b="1" dirty="0" smtClean="0">
              <a:solidFill>
                <a:schemeClr val="accent2"/>
              </a:solidFill>
            </a:endParaRPr>
          </a:p>
          <a:p>
            <a:r>
              <a:rPr lang="pl-PL" b="1" dirty="0" smtClean="0">
                <a:solidFill>
                  <a:schemeClr val="accent2"/>
                </a:solidFill>
              </a:rPr>
              <a:t>!!! Ostrzeżenie !!!</a:t>
            </a:r>
          </a:p>
          <a:p>
            <a:endParaRPr lang="pl-PL" b="1" dirty="0">
              <a:solidFill>
                <a:schemeClr val="accent2"/>
              </a:solidFill>
            </a:endParaRPr>
          </a:p>
          <a:p>
            <a:r>
              <a:rPr lang="pl-PL" b="1" dirty="0">
                <a:solidFill>
                  <a:schemeClr val="accent2">
                    <a:lumMod val="50000"/>
                  </a:schemeClr>
                </a:solidFill>
              </a:rPr>
              <a:t>Samo oglądanie filmów nie nauczy </a:t>
            </a:r>
            <a:r>
              <a:rPr lang="pl-PL" b="1" dirty="0" smtClean="0">
                <a:solidFill>
                  <a:schemeClr val="accent2">
                    <a:lumMod val="50000"/>
                  </a:schemeClr>
                </a:solidFill>
              </a:rPr>
              <a:t>Cię programować</a:t>
            </a:r>
            <a:r>
              <a:rPr lang="pl-PL" b="1" dirty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  <a:p>
            <a:endParaRPr lang="pl-PL" b="1" dirty="0" smtClean="0">
              <a:solidFill>
                <a:schemeClr val="accent2"/>
              </a:solidFill>
            </a:endParaRPr>
          </a:p>
          <a:p>
            <a:r>
              <a:rPr lang="pl-PL" b="1" dirty="0" smtClean="0">
                <a:solidFill>
                  <a:schemeClr val="accent2"/>
                </a:solidFill>
              </a:rPr>
              <a:t>Przed </a:t>
            </a:r>
            <a:r>
              <a:rPr lang="pl-PL" b="1" dirty="0">
                <a:solidFill>
                  <a:schemeClr val="accent2"/>
                </a:solidFill>
              </a:rPr>
              <a:t>obejrzeniem tego filmu koniecznie zapoznaj się </a:t>
            </a:r>
            <a:r>
              <a:rPr lang="pl-PL" b="1" dirty="0" smtClean="0">
                <a:solidFill>
                  <a:schemeClr val="accent2"/>
                </a:solidFill>
              </a:rPr>
              <a:t>z odpowiednim </a:t>
            </a:r>
            <a:r>
              <a:rPr lang="pl-PL" b="1" dirty="0">
                <a:solidFill>
                  <a:schemeClr val="accent2"/>
                </a:solidFill>
              </a:rPr>
              <a:t>rozdziałem w formie tekstowej. </a:t>
            </a:r>
          </a:p>
          <a:p>
            <a:endParaRPr lang="pl-PL" b="1" dirty="0" smtClean="0">
              <a:solidFill>
                <a:schemeClr val="accent2"/>
              </a:solidFill>
            </a:endParaRPr>
          </a:p>
          <a:p>
            <a:r>
              <a:rPr lang="pl-PL" b="1" dirty="0" smtClean="0">
                <a:solidFill>
                  <a:schemeClr val="accent2"/>
                </a:solidFill>
              </a:rPr>
              <a:t>Natomiast </a:t>
            </a:r>
            <a:r>
              <a:rPr lang="pl-PL" b="1" dirty="0">
                <a:solidFill>
                  <a:schemeClr val="accent2"/>
                </a:solidFill>
              </a:rPr>
              <a:t>po </a:t>
            </a:r>
            <a:r>
              <a:rPr lang="pl-PL" b="1" dirty="0" smtClean="0">
                <a:solidFill>
                  <a:schemeClr val="accent2"/>
                </a:solidFill>
              </a:rPr>
              <a:t>obejrzeniu filmu, </a:t>
            </a:r>
            <a:r>
              <a:rPr lang="pl-PL" b="1" dirty="0">
                <a:solidFill>
                  <a:schemeClr val="accent2"/>
                </a:solidFill>
              </a:rPr>
              <a:t>wykonaj </a:t>
            </a:r>
            <a:r>
              <a:rPr lang="pl-PL" b="1" dirty="0" smtClean="0">
                <a:solidFill>
                  <a:schemeClr val="accent2"/>
                </a:solidFill>
              </a:rPr>
              <a:t>zadane </a:t>
            </a:r>
            <a:r>
              <a:rPr lang="pl-PL" b="1" dirty="0">
                <a:solidFill>
                  <a:schemeClr val="accent2"/>
                </a:solidFill>
              </a:rPr>
              <a:t>ćwiczenia </a:t>
            </a:r>
            <a:r>
              <a:rPr lang="pl-PL" b="1" dirty="0" smtClean="0">
                <a:solidFill>
                  <a:schemeClr val="accent2"/>
                </a:solidFill>
              </a:rPr>
              <a:t>oraz wypełnij test </a:t>
            </a:r>
            <a:r>
              <a:rPr lang="pl-PL" b="1" dirty="0">
                <a:solidFill>
                  <a:schemeClr val="accent2"/>
                </a:solidFill>
              </a:rPr>
              <a:t>sprawdzający :)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59</Words>
  <Application>Microsoft Office PowerPoint</Application>
  <PresentationFormat>Pokaz na ekranie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Company>noisy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Szumny</dc:creator>
  <cp:lastModifiedBy>Szumny</cp:lastModifiedBy>
  <cp:revision>60</cp:revision>
  <dcterms:created xsi:type="dcterms:W3CDTF">2007-05-11T19:56:10Z</dcterms:created>
  <dcterms:modified xsi:type="dcterms:W3CDTF">2007-05-12T05:56:21Z</dcterms:modified>
</cp:coreProperties>
</file>