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3" r:id="rId5"/>
    <p:sldId id="259" r:id="rId6"/>
    <p:sldId id="258" r:id="rId7"/>
    <p:sldId id="264" r:id="rId8"/>
    <p:sldId id="267" r:id="rId9"/>
    <p:sldId id="268" r:id="rId10"/>
    <p:sldId id="265" r:id="rId11"/>
    <p:sldId id="269" r:id="rId12"/>
    <p:sldId id="260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7"/>
    <p:restoredTop sz="94655"/>
  </p:normalViewPr>
  <p:slideViewPr>
    <p:cSldViewPr snapToGrid="0" snapToObjects="1">
      <p:cViewPr varScale="1">
        <p:scale>
          <a:sx n="48" d="100"/>
          <a:sy n="48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82EED-2324-FB46-AB43-631D5BEECB2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65BCB-56A4-FE4E-8178-2368EB81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3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Project(Team 7) </a:t>
            </a:r>
            <a:br>
              <a:rPr lang="en-US" dirty="0" smtClean="0"/>
            </a:br>
            <a:r>
              <a:rPr lang="en-US" dirty="0" err="1" smtClean="0"/>
              <a:t>DeAnza</a:t>
            </a:r>
            <a:r>
              <a:rPr lang="en-US" dirty="0" smtClean="0"/>
              <a:t> Student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11" y="99367"/>
            <a:ext cx="4477198" cy="6663630"/>
          </a:xfrm>
        </p:spPr>
      </p:pic>
    </p:spTree>
    <p:extLst>
      <p:ext uri="{BB962C8B-B14F-4D97-AF65-F5344CB8AC3E}">
        <p14:creationId xmlns:p14="http://schemas.microsoft.com/office/powerpoint/2010/main" val="6425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76" y="2042600"/>
            <a:ext cx="5899172" cy="4789660"/>
          </a:xfrm>
        </p:spPr>
      </p:pic>
    </p:spTree>
    <p:extLst>
      <p:ext uri="{BB962C8B-B14F-4D97-AF65-F5344CB8AC3E}">
        <p14:creationId xmlns:p14="http://schemas.microsoft.com/office/powerpoint/2010/main" val="33234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16" y="885826"/>
            <a:ext cx="8188584" cy="5400676"/>
          </a:xfrm>
        </p:spPr>
      </p:pic>
    </p:spTree>
    <p:extLst>
      <p:ext uri="{BB962C8B-B14F-4D97-AF65-F5344CB8AC3E}">
        <p14:creationId xmlns:p14="http://schemas.microsoft.com/office/powerpoint/2010/main" val="15511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462" y="2800350"/>
            <a:ext cx="760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Code Demonstration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6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699" y="2660074"/>
            <a:ext cx="6222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				</a:t>
            </a:r>
            <a:r>
              <a:rPr lang="en-US" sz="8800" dirty="0" smtClean="0"/>
              <a:t>Q &amp; 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948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student IDs and Names in two Different BSTs. Used for searching, inserting, and deleting.</a:t>
            </a:r>
          </a:p>
          <a:p>
            <a:r>
              <a:rPr lang="en-US" dirty="0" smtClean="0"/>
              <a:t>Put student objects to </a:t>
            </a:r>
            <a:r>
              <a:rPr lang="en-US" dirty="0" err="1" smtClean="0"/>
              <a:t>HashTable</a:t>
            </a:r>
            <a:r>
              <a:rPr lang="en-US" dirty="0"/>
              <a:t> </a:t>
            </a:r>
            <a:r>
              <a:rPr lang="en-US" dirty="0" smtClean="0"/>
              <a:t>according to student IDs, establish efficient searching.</a:t>
            </a:r>
          </a:p>
          <a:p>
            <a:r>
              <a:rPr lang="en-US" dirty="0" smtClean="0"/>
              <a:t>Examine different Hash Functions and observe the differences.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9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-17812"/>
            <a:ext cx="4868315" cy="6875812"/>
          </a:xfrm>
        </p:spPr>
      </p:pic>
    </p:spTree>
    <p:extLst>
      <p:ext uri="{BB962C8B-B14F-4D97-AF65-F5344CB8AC3E}">
        <p14:creationId xmlns:p14="http://schemas.microsoft.com/office/powerpoint/2010/main" val="12145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50" y="2336800"/>
            <a:ext cx="8293875" cy="3598863"/>
          </a:xfrm>
        </p:spPr>
      </p:pic>
    </p:spTree>
    <p:extLst>
      <p:ext uri="{BB962C8B-B14F-4D97-AF65-F5344CB8AC3E}">
        <p14:creationId xmlns:p14="http://schemas.microsoft.com/office/powerpoint/2010/main" val="3266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Structure </a:t>
            </a:r>
            <a:br>
              <a:rPr lang="en-US" dirty="0" smtClean="0"/>
            </a:br>
            <a:r>
              <a:rPr lang="en-US" dirty="0" smtClean="0"/>
              <a:t>Hash 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9" y="356260"/>
            <a:ext cx="8228924" cy="6080166"/>
          </a:xfrm>
        </p:spPr>
      </p:pic>
    </p:spTree>
    <p:extLst>
      <p:ext uri="{BB962C8B-B14F-4D97-AF65-F5344CB8AC3E}">
        <p14:creationId xmlns:p14="http://schemas.microsoft.com/office/powerpoint/2010/main" val="3637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4" y="261258"/>
            <a:ext cx="3384469" cy="6596741"/>
          </a:xfrm>
        </p:spPr>
      </p:pic>
    </p:spTree>
    <p:extLst>
      <p:ext uri="{BB962C8B-B14F-4D97-AF65-F5344CB8AC3E}">
        <p14:creationId xmlns:p14="http://schemas.microsoft.com/office/powerpoint/2010/main" val="7793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81"/>
            <a:ext cx="9162925" cy="4898419"/>
          </a:xfrm>
        </p:spPr>
      </p:pic>
    </p:spTree>
    <p:extLst>
      <p:ext uri="{BB962C8B-B14F-4D97-AF65-F5344CB8AC3E}">
        <p14:creationId xmlns:p14="http://schemas.microsoft.com/office/powerpoint/2010/main" val="13597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" y="2183790"/>
            <a:ext cx="10972509" cy="4674210"/>
          </a:xfrm>
        </p:spPr>
      </p:pic>
    </p:spTree>
    <p:extLst>
      <p:ext uri="{BB962C8B-B14F-4D97-AF65-F5344CB8AC3E}">
        <p14:creationId xmlns:p14="http://schemas.microsoft.com/office/powerpoint/2010/main" val="2593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79928"/>
            <a:ext cx="10294182" cy="1054237"/>
          </a:xfrm>
        </p:spPr>
        <p:txBody>
          <a:bodyPr/>
          <a:lstStyle/>
          <a:p>
            <a:r>
              <a:rPr lang="en-US" smtClean="0"/>
              <a:t>Rehashing Function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165"/>
            <a:ext cx="9448801" cy="5023835"/>
          </a:xfrm>
        </p:spPr>
      </p:pic>
    </p:spTree>
    <p:extLst>
      <p:ext uri="{BB962C8B-B14F-4D97-AF65-F5344CB8AC3E}">
        <p14:creationId xmlns:p14="http://schemas.microsoft.com/office/powerpoint/2010/main" val="19221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301</TotalTime>
  <Words>67</Words>
  <Application>Microsoft Macintosh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Trebuchet MS</vt:lpstr>
      <vt:lpstr>Arial</vt:lpstr>
      <vt:lpstr>Berlin</vt:lpstr>
      <vt:lpstr>Team Project(Team 7)  DeAnza Student Database</vt:lpstr>
      <vt:lpstr>Main Purpose</vt:lpstr>
      <vt:lpstr>UML</vt:lpstr>
      <vt:lpstr>BST</vt:lpstr>
      <vt:lpstr>Data Structure  Hash List</vt:lpstr>
      <vt:lpstr>UML</vt:lpstr>
      <vt:lpstr>Hash  Function</vt:lpstr>
      <vt:lpstr>Collision Resolution Function</vt:lpstr>
      <vt:lpstr>Rehashing Function</vt:lpstr>
      <vt:lpstr>UML</vt:lpstr>
      <vt:lpstr>Data Structure</vt:lpstr>
      <vt:lpstr>Structure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Project(Team 7)  DeAnza Student Database</dc:title>
  <dc:creator>王主立</dc:creator>
  <cp:lastModifiedBy>user06063</cp:lastModifiedBy>
  <cp:revision>11</cp:revision>
  <dcterms:created xsi:type="dcterms:W3CDTF">2017-12-06T04:32:12Z</dcterms:created>
  <dcterms:modified xsi:type="dcterms:W3CDTF">2017-12-08T01:56:15Z</dcterms:modified>
</cp:coreProperties>
</file>