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64" r:id="rId5"/>
    <p:sldId id="312" r:id="rId6"/>
    <p:sldId id="313" r:id="rId7"/>
    <p:sldId id="315" r:id="rId8"/>
    <p:sldId id="316" r:id="rId9"/>
    <p:sldId id="317" r:id="rId10"/>
    <p:sldId id="318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>
        <p:scale>
          <a:sx n="81" d="100"/>
          <a:sy n="81" d="100"/>
        </p:scale>
        <p:origin x="754" y="-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90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IN" dirty="0"/>
              <a:t>Fraud Detection System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BCA </a:t>
            </a:r>
            <a:r>
              <a:rPr lang="en-US" dirty="0"/>
              <a:t>- ( AI &amp; DS ) – ‘A’</a:t>
            </a: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E8C0-D45E-EC8B-5B7B-2ECFE55EA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32761"/>
            <a:ext cx="10058400" cy="1371600"/>
          </a:xfrm>
        </p:spPr>
        <p:txBody>
          <a:bodyPr/>
          <a:lstStyle/>
          <a:p>
            <a:r>
              <a:rPr lang="en-IN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E4C33-C8BE-C1D0-D602-51668CE2B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Data Quality: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Ensuring cleaned and balanced data.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b="1" i="1" dirty="0"/>
              <a:t>Handling Unseen Inputs: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Managing unknown locations or purchase types.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b="1" i="1" dirty="0"/>
              <a:t>Deployment</a:t>
            </a:r>
            <a:r>
              <a:rPr lang="en-US" i="1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Seamless model integration with Flask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356116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B42E-34EC-94D0-F59D-89AA2F4DD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CEA99-91E7-F3D3-E0A7-48873FF70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/>
              <a:t>Key Takeaways: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Built a classification model to detect fraudulent transactions.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Delivered a functional web application.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i="1" dirty="0"/>
          </a:p>
          <a:p>
            <a:pPr marL="0" indent="0">
              <a:buNone/>
            </a:pPr>
            <a:r>
              <a:rPr lang="en-US" b="1" i="1" dirty="0"/>
              <a:t>Achievements: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Accuracy above 70%.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Robust and scalable system.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i="1" dirty="0"/>
          </a:p>
          <a:p>
            <a:pPr marL="0" indent="0">
              <a:buNone/>
            </a:pPr>
            <a:r>
              <a:rPr lang="en-US" b="1" i="1" dirty="0"/>
              <a:t>Applications: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Deployed in financial institutions to prevent fraud.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Extendable to real-time systems.</a:t>
            </a:r>
          </a:p>
          <a:p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350185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04ED-C0EF-D9B7-FB1C-C3AFDE16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1E596-494C-D6F0-0A73-3F4E8D76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i="1" dirty="0"/>
              <a:t>Next Steps: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i="1" dirty="0"/>
              <a:t>Improve performance using advanced algorithms like </a:t>
            </a:r>
            <a:r>
              <a:rPr lang="en-IN" i="1" dirty="0" err="1"/>
              <a:t>XGBoost</a:t>
            </a:r>
            <a:r>
              <a:rPr lang="en-IN" i="1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i="1" dirty="0"/>
              <a:t>Expand dataset to include global transaction patterns.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i="1" dirty="0"/>
              <a:t>Develop real-time data processing pipelines.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i="1" dirty="0"/>
              <a:t>Add features like user authentication and anomaly detection.</a:t>
            </a:r>
          </a:p>
          <a:p>
            <a:endParaRPr lang="en-IN" i="1" dirty="0"/>
          </a:p>
          <a:p>
            <a:pPr marL="0" indent="0">
              <a:buNone/>
            </a:pPr>
            <a:r>
              <a:rPr lang="en-IN" b="1" i="1" dirty="0"/>
              <a:t>Vision: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i="1" dirty="0"/>
              <a:t>Scalable, real-time fraud detection system for global deployment.</a:t>
            </a:r>
          </a:p>
          <a:p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022295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7D75-6999-598A-987F-1D58D9A9A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of the project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ADDC0D-36DD-E6A3-0975-8DA755304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826" y="1926457"/>
            <a:ext cx="8632722" cy="4111968"/>
          </a:xfrm>
        </p:spPr>
      </p:pic>
    </p:spTree>
    <p:extLst>
      <p:ext uri="{BB962C8B-B14F-4D97-AF65-F5344CB8AC3E}">
        <p14:creationId xmlns:p14="http://schemas.microsoft.com/office/powerpoint/2010/main" val="2287649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A703-0160-6BCF-2A2D-CADF6716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the project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CBEE61-1435-16EC-2885-3856A9D1D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329" y="1917290"/>
            <a:ext cx="8632721" cy="4129549"/>
          </a:xfrm>
        </p:spPr>
      </p:pic>
    </p:spTree>
    <p:extLst>
      <p:ext uri="{BB962C8B-B14F-4D97-AF65-F5344CB8AC3E}">
        <p14:creationId xmlns:p14="http://schemas.microsoft.com/office/powerpoint/2010/main" val="843406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12BC0-EDE0-B355-652F-1DD57F57C4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FF3E0-727C-01A5-3057-509C4B3093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Contact info: thingstoknow4509@gmail.com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71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" y="906035"/>
            <a:ext cx="10058400" cy="1450757"/>
          </a:xfrm>
        </p:spPr>
        <p:txBody>
          <a:bodyPr>
            <a:noAutofit/>
          </a:bodyPr>
          <a:lstStyle/>
          <a:p>
            <a:r>
              <a:rPr lang="en-US" dirty="0"/>
              <a:t>Leveraging Machine Learning for Secure Financial Transactions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F2208C-6D3F-78AE-E64B-8EE622919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29" y="2714048"/>
            <a:ext cx="10058400" cy="3849624"/>
          </a:xfrm>
        </p:spPr>
        <p:txBody>
          <a:bodyPr/>
          <a:lstStyle/>
          <a:p>
            <a:pPr marL="0" indent="0">
              <a:buNone/>
            </a:pPr>
            <a:r>
              <a:rPr lang="en-IN" sz="3200" b="1" i="1" dirty="0"/>
              <a:t>Team Members: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i="1" dirty="0"/>
              <a:t>JAKINBA J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i="1" dirty="0"/>
              <a:t> AARINTHARA BABU 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i="1" dirty="0"/>
              <a:t> MANI KANDAN 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225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9985-4767-6D7C-E881-8B26727C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89710-91FE-B31D-0F6C-A178CD3FC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Objective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i="1" dirty="0"/>
              <a:t>Develop a system to predict fraudulent financial transactions.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 Enhance financial security and prevent fraudulent activities.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i="1" dirty="0"/>
              <a:t>Problem Statement: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i="1" dirty="0"/>
              <a:t>Financial fraud is a growing issue.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 Existing systems lack real-time prediction capabilities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i="1" dirty="0"/>
              <a:t>Solution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</a:t>
            </a:r>
            <a:r>
              <a:rPr lang="en-US" i="1" dirty="0"/>
              <a:t>Machine Learning-based classification model integrated into a web application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6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2F29-F823-761B-8D24-9974FEEC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42C7E-2097-71A8-8B90-66FB6FBE5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i="1" dirty="0"/>
              <a:t>Real-time transaction analysis.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i="1" dirty="0"/>
              <a:t> User-friendly web interface built using Flask.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i="1" dirty="0"/>
              <a:t> Accurate classification model achieving &gt;70% accuracy.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i="1" dirty="0"/>
              <a:t> Supports diverse transaction inputs: amount, location, purchase type</a:t>
            </a:r>
            <a:r>
              <a:rPr lang="en-IN" sz="2000" i="1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048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BF7EC-37FF-BCA2-FAE3-58E8AB3E3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Algorithm/Process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E7943-6019-235B-7AB5-FB3EDA107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b="1" i="1" dirty="0"/>
              <a:t>Workflow Overview</a:t>
            </a:r>
            <a:r>
              <a:rPr lang="en-IN" sz="2400" b="1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 </a:t>
            </a:r>
            <a:r>
              <a:rPr lang="en-IN" sz="2000" i="1" dirty="0"/>
              <a:t>Data Collection: Using `FDS.csv`.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i="1" dirty="0"/>
              <a:t> Data Preprocessing: Encoding categorical features.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i="1" dirty="0"/>
              <a:t> Model Training: Random Forest algorithm.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i="1" dirty="0"/>
              <a:t> Web Application Development: Flask-based app.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i="1" dirty="0"/>
              <a:t> Prediction: Real-time classification of transactions.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933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E7AE-AA2B-853F-3824-D41CA168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Technologys</a:t>
            </a:r>
            <a:r>
              <a:rPr lang="en-IN" dirty="0"/>
              <a:t>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0D5BE-5162-50D4-57B1-BBB55198E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i="1" dirty="0"/>
              <a:t>Programming Language: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i="1" dirty="0"/>
              <a:t> Python</a:t>
            </a:r>
          </a:p>
          <a:p>
            <a:endParaRPr lang="en-IN" i="1" dirty="0"/>
          </a:p>
          <a:p>
            <a:pPr marL="0" indent="0">
              <a:buNone/>
            </a:pPr>
            <a:r>
              <a:rPr lang="en-IN" b="1" i="1" dirty="0"/>
              <a:t>Libraries: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i="1" dirty="0"/>
              <a:t> Scikit-learn, Flask, Pickle</a:t>
            </a:r>
          </a:p>
          <a:p>
            <a:endParaRPr lang="en-IN" i="1" dirty="0"/>
          </a:p>
          <a:p>
            <a:pPr marL="0" indent="0">
              <a:buNone/>
            </a:pPr>
            <a:r>
              <a:rPr lang="en-IN" b="1" i="1" dirty="0"/>
              <a:t>Tools: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i="1" dirty="0"/>
              <a:t> VS Code, </a:t>
            </a:r>
            <a:r>
              <a:rPr lang="en-IN" i="1" dirty="0" err="1"/>
              <a:t>Jupyter</a:t>
            </a:r>
            <a:r>
              <a:rPr lang="en-IN" i="1" dirty="0"/>
              <a:t> Notebook</a:t>
            </a:r>
          </a:p>
          <a:p>
            <a:endParaRPr lang="en-IN" i="1" dirty="0"/>
          </a:p>
          <a:p>
            <a:pPr marL="0" indent="0">
              <a:buNone/>
            </a:pPr>
            <a:r>
              <a:rPr lang="en-IN" b="1" i="1" dirty="0"/>
              <a:t>Web Framework</a:t>
            </a:r>
            <a:r>
              <a:rPr lang="en-IN" i="1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i="1" dirty="0"/>
              <a:t> Flask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53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C6127-A597-AB57-A478-51820865D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ML/AI Algorithm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DE04D-C62B-9F8C-2121-8E8C6BF7B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i="1" dirty="0"/>
              <a:t>Algorithm:</a:t>
            </a:r>
            <a:r>
              <a:rPr lang="en-IN" sz="1800" i="1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i="1" dirty="0"/>
              <a:t>Random Forest Classifier</a:t>
            </a:r>
          </a:p>
          <a:p>
            <a:endParaRPr lang="en-IN" sz="1800" i="1" dirty="0"/>
          </a:p>
          <a:p>
            <a:pPr marL="0" indent="0">
              <a:buNone/>
            </a:pPr>
            <a:r>
              <a:rPr lang="en-IN" sz="1800" b="1" i="1" dirty="0"/>
              <a:t>Key Characteristics: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i="1" dirty="0"/>
              <a:t> Ensemble learning method.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i="1" dirty="0"/>
              <a:t> Reduces overfitting and improves accuracy.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i="1" dirty="0"/>
              <a:t> Handles numerical and categorical data efficiently.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800" i="1" dirty="0"/>
          </a:p>
          <a:p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40260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FB212-6A30-4310-EE93-A01775FAE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142" y="1709830"/>
            <a:ext cx="10058400" cy="3849624"/>
          </a:xfrm>
        </p:spPr>
        <p:txBody>
          <a:bodyPr/>
          <a:lstStyle/>
          <a:p>
            <a:pPr marL="0" indent="0">
              <a:buNone/>
            </a:pPr>
            <a:r>
              <a:rPr lang="en-IN" sz="1600" b="1" i="1" dirty="0"/>
              <a:t>Why Random Forest?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i="1" dirty="0"/>
              <a:t> High accuracy and robustness.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i="1" dirty="0"/>
              <a:t> Ranks feature importance.</a:t>
            </a:r>
          </a:p>
          <a:p>
            <a:endParaRPr lang="en-IN" sz="1600" i="1" dirty="0"/>
          </a:p>
          <a:p>
            <a:endParaRPr lang="en-IN" sz="1600" b="1" i="1" dirty="0"/>
          </a:p>
          <a:p>
            <a:pPr marL="0" indent="0">
              <a:buNone/>
            </a:pPr>
            <a:r>
              <a:rPr lang="en-IN" sz="1600" b="1" i="1" dirty="0"/>
              <a:t>Implementation Steps: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i="1" dirty="0"/>
              <a:t>Trained on cleaned data.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i="1" dirty="0"/>
              <a:t> Saved model as `</a:t>
            </a:r>
            <a:r>
              <a:rPr lang="en-IN" sz="1600" i="1" dirty="0" err="1"/>
              <a:t>model.pkl</a:t>
            </a:r>
            <a:r>
              <a:rPr lang="en-IN" sz="1600" i="1" dirty="0"/>
              <a:t>`.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i="1" dirty="0"/>
              <a:t> Encoded inputs using label encoders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7671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F9D9-FF7E-78A1-690B-45A499E7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9D70B-3E52-3F86-313E-B52AD5AF4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/>
              <a:t>Web Interface: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Input transaction details (amount, location, purchase type).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b="1" i="1" dirty="0"/>
              <a:t>Prediction Results: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`Fraud` or `Not Fraud` displayed.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b="1" i="1" dirty="0"/>
              <a:t>Accuracy: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Model achieved &gt;70% accuracy.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b="1" i="1" dirty="0"/>
              <a:t>Debugging: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Managed unseen categories in input fields.</a:t>
            </a:r>
          </a:p>
          <a:p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826432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ppt/theme/themeOverride2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{1FD06C95-CF64-4D67-BE17-2DD61AFADC2E}tf11531919_win32</Template>
  <TotalTime>82</TotalTime>
  <Words>472</Words>
  <Application>Microsoft Office PowerPoint</Application>
  <PresentationFormat>Widescreen</PresentationFormat>
  <Paragraphs>107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Avenir Next LT Pro</vt:lpstr>
      <vt:lpstr>Avenir Next LT Pro Light</vt:lpstr>
      <vt:lpstr>Calibri</vt:lpstr>
      <vt:lpstr>Garamond</vt:lpstr>
      <vt:lpstr>Wingdings</vt:lpstr>
      <vt:lpstr>SavonVTI</vt:lpstr>
      <vt:lpstr>Fraud Detection System</vt:lpstr>
      <vt:lpstr>Leveraging Machine Learning for Secure Financial Transactions </vt:lpstr>
      <vt:lpstr>Introduction to the Project</vt:lpstr>
      <vt:lpstr>Key Features of the Project</vt:lpstr>
      <vt:lpstr>Algorithm/Process of the Project</vt:lpstr>
      <vt:lpstr>Technologys Used</vt:lpstr>
      <vt:lpstr>ML/AI Algorithm Used</vt:lpstr>
      <vt:lpstr>PowerPoint Presentation</vt:lpstr>
      <vt:lpstr>Output and Results</vt:lpstr>
      <vt:lpstr>Challenges Faced</vt:lpstr>
      <vt:lpstr>Conclusion</vt:lpstr>
      <vt:lpstr>Future Outcomes</vt:lpstr>
      <vt:lpstr>Execution of the project</vt:lpstr>
      <vt:lpstr>Output of the project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vinciya j</dc:creator>
  <cp:lastModifiedBy>vinciya j</cp:lastModifiedBy>
  <cp:revision>1</cp:revision>
  <dcterms:created xsi:type="dcterms:W3CDTF">2024-12-18T15:03:37Z</dcterms:created>
  <dcterms:modified xsi:type="dcterms:W3CDTF">2024-12-18T16:26:03Z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