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43D0956-E134-41A0-A203-07457BD9FD8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7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6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6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71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4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560439"/>
            <a:ext cx="7545878" cy="2448232"/>
          </a:xfrm>
        </p:spPr>
        <p:txBody>
          <a:bodyPr>
            <a:noAutofit/>
          </a:bodyPr>
          <a:lstStyle/>
          <a:p>
            <a:r>
              <a:rPr sz="4000" dirty="0"/>
              <a:t>Smart Traffic Management Simulation</a:t>
            </a:r>
            <a:r>
              <a:rPr lang="en-US" sz="4000" dirty="0"/>
              <a:t> Using Predictive Collision Avoidance Algorithm (FCW)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657600"/>
            <a:ext cx="7543800" cy="2369574"/>
          </a:xfrm>
        </p:spPr>
        <p:txBody>
          <a:bodyPr>
            <a:normAutofit/>
          </a:bodyPr>
          <a:lstStyle/>
          <a:p>
            <a:r>
              <a:rPr lang="en-US" dirty="0"/>
              <a:t>Done by :</a:t>
            </a:r>
            <a:br>
              <a:rPr lang="en-US" dirty="0"/>
            </a:br>
            <a:r>
              <a:rPr lang="en-US" dirty="0" err="1"/>
              <a:t>ayan</a:t>
            </a:r>
            <a:r>
              <a:rPr lang="en-US" dirty="0"/>
              <a:t> </a:t>
            </a:r>
            <a:r>
              <a:rPr lang="en-US" dirty="0" err="1"/>
              <a:t>kar</a:t>
            </a:r>
            <a:r>
              <a:rPr lang="en-US" dirty="0"/>
              <a:t>  10200121025</a:t>
            </a:r>
            <a:endParaRPr lang="en-US" sz="3600" dirty="0"/>
          </a:p>
          <a:p>
            <a:r>
              <a:rPr lang="en-US" dirty="0"/>
              <a:t>Swayangdipta </a:t>
            </a:r>
            <a:r>
              <a:rPr lang="en-US" dirty="0" err="1"/>
              <a:t>dey</a:t>
            </a:r>
            <a:r>
              <a:rPr lang="en-US" dirty="0"/>
              <a:t> 10200121028</a:t>
            </a:r>
          </a:p>
          <a:p>
            <a:r>
              <a:rPr lang="en-US" dirty="0"/>
              <a:t>Ankan </a:t>
            </a:r>
            <a:r>
              <a:rPr lang="en-US" dirty="0" err="1"/>
              <a:t>mondal</a:t>
            </a:r>
            <a:r>
              <a:rPr lang="en-US" dirty="0"/>
              <a:t> 10200121035</a:t>
            </a:r>
          </a:p>
          <a:p>
            <a:r>
              <a:rPr lang="en-US" dirty="0" err="1"/>
              <a:t>Jakirul</a:t>
            </a:r>
            <a:r>
              <a:rPr lang="en-US" dirty="0"/>
              <a:t> sk. 10200122010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simulation model for smart traffic management.</a:t>
            </a:r>
          </a:p>
          <a:p>
            <a:r>
              <a:t>Focus on collision avoidance using a predictive algorithm.</a:t>
            </a:r>
          </a:p>
        </p:txBody>
      </p:sp>
      <p:pic>
        <p:nvPicPr>
          <p:cNvPr id="4" name="Screen Recording 2025-04-19 173700">
            <a:hlinkClick r:id="" action="ppaction://media"/>
            <a:extLst>
              <a:ext uri="{FF2B5EF4-FFF2-40B4-BE49-F238E27FC236}">
                <a16:creationId xmlns:a16="http://schemas.microsoft.com/office/drawing/2014/main" id="{E86C0543-A196-D6C6-9FB5-97246D39BF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9562" y="3863181"/>
            <a:ext cx="344487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Urban traffic requires smart management for safety.</a:t>
            </a:r>
          </a:p>
          <a:p>
            <a:r>
              <a:t>Traditional systems have delayed response mechanisms.</a:t>
            </a:r>
          </a:p>
          <a:p>
            <a:r>
              <a:t>Project simulates real-time FCW-based collision avoidance.</a:t>
            </a:r>
          </a:p>
          <a:p>
            <a:r>
              <a:t>Uses wireless communication and real-world mapping.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 traffic simulation with collision detection.</a:t>
            </a:r>
          </a:p>
          <a:p>
            <a:r>
              <a:t>Propose and evaluate a predictive avoidance algorithm.</a:t>
            </a:r>
          </a:p>
          <a:p>
            <a:r>
              <a:t>Use real map data (Kalyani).</a:t>
            </a:r>
          </a:p>
          <a:p>
            <a:r>
              <a:t>Simulate wireless vehicle communication.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Proposed FCW algorithm for predictive warning.</a:t>
            </a:r>
          </a:p>
          <a:p>
            <a:r>
              <a:rPr dirty="0"/>
              <a:t>Analyzed existing algorithms and limitations.</a:t>
            </a:r>
          </a:p>
          <a:p>
            <a:r>
              <a:rPr dirty="0"/>
              <a:t>Implemented alarm system for collision identification.</a:t>
            </a:r>
          </a:p>
          <a:p>
            <a:r>
              <a:rPr dirty="0"/>
              <a:t>Simulated wireless V2V communication module.</a:t>
            </a:r>
          </a:p>
          <a:p>
            <a:r>
              <a:rPr dirty="0"/>
              <a:t>Mapped real location (Kalyani).</a:t>
            </a:r>
          </a:p>
          <a:p>
            <a:r>
              <a:rPr dirty="0"/>
              <a:t>Created SUMO config file for traffic simulation.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in Progress / To Be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Integrate dynamic collision variables into simulation.</a:t>
            </a:r>
          </a:p>
          <a:p>
            <a:r>
              <a:rPr dirty="0"/>
              <a:t>Implement FCW algorithm in simulation.</a:t>
            </a:r>
          </a:p>
          <a:p>
            <a:r>
              <a:rPr dirty="0"/>
              <a:t>Analyze advantages and define future scope.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Effective collision prediction and avoidance.</a:t>
            </a:r>
          </a:p>
          <a:p>
            <a:r>
              <a:t>Enhanced traffic safety via early warnings.</a:t>
            </a:r>
          </a:p>
          <a:p>
            <a:r>
              <a:t>Base for future smart city traffic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F43175-E25A-BDCD-5F1C-62E26D7FEA32}"/>
              </a:ext>
            </a:extLst>
          </p:cNvPr>
          <p:cNvSpPr/>
          <p:nvPr/>
        </p:nvSpPr>
        <p:spPr>
          <a:xfrm>
            <a:off x="2712356" y="1748135"/>
            <a:ext cx="371928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 </a:t>
            </a:r>
          </a:p>
          <a:p>
            <a:pPr algn="ctr"/>
            <a:r>
              <a:rPr lang="en-US" sz="6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3066224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202</Words>
  <Application>Microsoft Office PowerPoint</Application>
  <PresentationFormat>On-screen Show (4:3)</PresentationFormat>
  <Paragraphs>35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Smart Traffic Management Simulation Using Predictive Collision Avoidance Algorithm (FCW)</vt:lpstr>
      <vt:lpstr>Objective</vt:lpstr>
      <vt:lpstr>Introduction</vt:lpstr>
      <vt:lpstr>Project Objectives</vt:lpstr>
      <vt:lpstr>Work Completed</vt:lpstr>
      <vt:lpstr>Work in Progress / To Be Done</vt:lpstr>
      <vt:lpstr>Expected Outcomes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Swayangdipta Dey</cp:lastModifiedBy>
  <cp:revision>4</cp:revision>
  <dcterms:created xsi:type="dcterms:W3CDTF">2013-01-27T09:14:16Z</dcterms:created>
  <dcterms:modified xsi:type="dcterms:W3CDTF">2025-04-19T14:48:39Z</dcterms:modified>
  <cp:category/>
</cp:coreProperties>
</file>