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1" r:id="rId4"/>
    <p:sldId id="262" r:id="rId5"/>
    <p:sldId id="263" r:id="rId6"/>
    <p:sldId id="270" r:id="rId7"/>
    <p:sldId id="271" r:id="rId8"/>
    <p:sldId id="265" r:id="rId9"/>
    <p:sldId id="269" r:id="rId10"/>
    <p:sldId id="267" r:id="rId11"/>
    <p:sldId id="268" r:id="rId12"/>
    <p:sldId id="266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ED514D-1965-9C21-0B7D-692F84A328FC}" v="39" dt="2022-01-27T08:46:35.077"/>
    <p1510:client id="{EDDFC7A5-5D8D-3A19-0E58-C6BC154F7671}" v="17" dt="2021-07-13T03:50:54.0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56" autoAdjust="0"/>
    <p:restoredTop sz="94660"/>
  </p:normalViewPr>
  <p:slideViewPr>
    <p:cSldViewPr snapToGrid="0">
      <p:cViewPr>
        <p:scale>
          <a:sx n="66" d="100"/>
          <a:sy n="66" d="100"/>
        </p:scale>
        <p:origin x="304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9114D-74C6-42BE-A064-E3A5636DB31F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DBDEE-D498-454F-8370-BA3F2A8FF5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FAC73-2EB4-4433-8B75-732987DF0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5A1EC-66A9-46F6-B75E-0946DC7D1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FFAD6-F090-4B1F-B087-FB5923C89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FADD-6202-4527-A926-D42CDB9819F7}" type="datetime1">
              <a:rPr lang="en-US" smtClean="0"/>
              <a:pPr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F0C12-AC2A-4F08-9734-8A51A2DEC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3EBC5-1CDB-468D-8083-91B0DD87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13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8F7FA-D94C-4559-8356-1D4E12FE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41C8E-C6B9-4C94-993A-512FF6165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AA4AC-5189-4F6F-96D0-3BF9753A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BFAD-102A-4B04-ABB2-230A8C1C7AF1}" type="datetime1">
              <a:rPr lang="en-US" smtClean="0"/>
              <a:pPr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B956C-4016-4DF6-99CE-2934ED21F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417AB-76F7-4E9D-8BA1-1D8A849D4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86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B27044-4F52-406B-BB99-4D025B860D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8FD27-3341-45B5-8BDD-D3BAC03E3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968D2-07D2-480B-A9A6-5E51B356B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4F76-CFCD-4DBF-BCDE-390366D33731}" type="datetime1">
              <a:rPr lang="en-US" smtClean="0"/>
              <a:pPr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6A8E8-C822-4AC6-8A3B-CFF89A18A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1B67B-B4C3-4E8D-94E5-3B93A26A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6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4F043-829D-413A-A126-F72A83AB8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11FA6-E1F5-4C7F-8834-4CC71F540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A475B-E950-4954-BF58-8F6F00B1D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438B-353E-4C33-B434-197AEABDC4F2}" type="datetime1">
              <a:rPr lang="en-US" smtClean="0"/>
              <a:pPr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E5C5D-8341-4293-82E6-BDD1E3E43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560DB-16B1-4325-9177-86F6487B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4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2D4AE-FBC8-4D4B-BCA1-313E268E6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D04D1-C632-4BFD-9D65-D64B798DE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3DD71-4E5A-4CA7-AEC2-955BA3EC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9231-F571-469A-91A9-E7737FABA7E9}" type="datetime1">
              <a:rPr lang="en-US" smtClean="0"/>
              <a:pPr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EAB88-3544-4FB8-B01F-F9B5E310A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81C48-C0AB-47E5-99D9-AEA25FE3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7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10899-D022-4EF1-80D4-9EF0B83D8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C7A3C-F4D2-40A7-A772-0FA98A7E1E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8360C-9611-47F9-AA37-FC9DAAA57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EE82D-CC38-4581-9AA3-14139CC12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B47F-C42C-4E6F-AB73-530F46A47C50}" type="datetime1">
              <a:rPr lang="en-US" smtClean="0"/>
              <a:pPr/>
              <a:t>3/29/2023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656C4-4D02-441E-B694-782EA1DD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A09D1-73A0-4D3D-846F-B70A8B04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07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D082E-CB32-4F17-9C6F-C3BEA0B24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83727-4DBA-4B07-9D6E-909A77616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66788-45C7-445D-AC53-759DA524D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A720CB-BB39-4B06-ADE1-994BED0062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06B3F2-B751-4476-8C25-2EBC53EDF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28C91F-15D8-4192-B91A-223002E26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9137-C597-451C-AA5B-0CA6CCA56DF3}" type="datetime1">
              <a:rPr lang="en-US" smtClean="0"/>
              <a:pPr/>
              <a:t>3/29/2023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44D044-46D1-4F3B-8D33-EA968303C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4C0651-0AF3-4139-9FE6-15DBBFBD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9FC1D-E4BD-41DB-B1CF-88AC86CB9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72A98F-5206-488B-B0F6-73EB52F80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B6CF-B624-449C-A6BA-FAB3DB1042C2}" type="datetime1">
              <a:rPr lang="en-US" smtClean="0"/>
              <a:pPr/>
              <a:t>3/29/2023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545FB9-AAE3-472C-9DD1-40D26E996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CBBC4-5F65-4F8B-9D2A-F2E34DDEF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8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39AD66-C890-45B3-960D-78ED6E4C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A0EB-845D-4CA1-885D-6F096FD81E39}" type="datetime1">
              <a:rPr lang="en-US" smtClean="0"/>
              <a:pPr/>
              <a:t>3/29/2023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ABD619-1CCB-4F1C-8F0F-AC620D1A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8A7BB3-1EE4-42B3-BA02-FC5004CA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0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01484-0CE9-4250-B1C7-F38C80971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AA695-9520-40BE-9DEE-3D3B94B9D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20E300-F1FA-4238-948D-02A64D6A0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DA586-6472-497B-902D-A14C96DE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86C9-C8D5-4804-B4A7-343C05555BF9}" type="datetime1">
              <a:rPr lang="en-US" smtClean="0"/>
              <a:pPr/>
              <a:t>3/29/2023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86BC6-AA7B-43E5-9EC7-691E01CFF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C5357-B4BD-4864-A422-B82CA729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9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DBF04-80E4-4932-9673-6C53D6FDE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52454F-6BA1-4287-8BC8-FD7E0FF07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6AF170-4A8D-4D68-B455-C061F9FB4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C78FC-44EE-4577-85E7-C84FE3361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801E-C1A2-4C46-B404-CC030D4B77C7}" type="datetime1">
              <a:rPr lang="en-US" smtClean="0"/>
              <a:pPr/>
              <a:t>3/29/2023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A1889-DEB1-4862-9887-E0C0C22E7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50B8F-0656-4E09-92B3-86413E58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DE186D-9302-4521-A1A1-C93D5FB0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F9401-1658-4BF4-A799-7D41BEE09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54453-4F53-479B-99F7-F81DA4B7E7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86955-E882-46C1-B9D1-A2AFD9CE6C82}" type="datetime1">
              <a:rPr lang="en-US" smtClean="0"/>
              <a:pPr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D9AF5-4CC8-449B-A6CF-05E848D1C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7B2E7-FB94-47B1-88F5-81304FA9E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4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4"/>
            <a:ext cx="9144000" cy="160736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GROCERY MANAGEMENT SYSTEM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TS- WEB/CC/AI TRACK 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9159" y="3647716"/>
            <a:ext cx="90390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Miss Preethi Singh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2.    Miss Jakkala Manisha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3.    Miss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Vallem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Srivani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78902" y="5186598"/>
            <a:ext cx="8259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Guided By: Uma Maheshwari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48462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5B467-92E4-D8D5-798B-CB27FABD0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6275"/>
            <a:ext cx="10515600" cy="1395662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Software Configuration of 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D47B7-8B6F-6580-BF76-9B679C114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06688"/>
            <a:ext cx="10515600" cy="3649662"/>
          </a:xfrm>
        </p:spPr>
        <p:txBody>
          <a:bodyPr/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Operating System   :   Windows 10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Coding Language    :   JAVA ,HTML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Data Base               :     MySQL 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Application Server  :    Apache Tomcat 5.0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IDE                         :    NetBeans 8.1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Devlopment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kit       :    JDK 1.7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750DD3-BDBB-D6CD-00D5-4C3903452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78501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30628-ED73-3901-2856-19D8474DF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6582"/>
            <a:ext cx="10515600" cy="1382711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Hardware Configuration of Proposed System</a:t>
            </a:r>
            <a:endParaRPr lang="en-IN" b="1" dirty="0">
              <a:solidFill>
                <a:schemeClr val="accent1"/>
              </a:solidFill>
              <a:latin typeface="Arial"/>
              <a:ea typeface="+mj-lt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BF2DC-34C3-C5FC-9028-D1B2CAB99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64581"/>
            <a:ext cx="10515600" cy="32123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Processor   : Intel core i5 10thgen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Hard Disk   :  40GB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RAM           : 4GB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Cache        : 512MB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08270D-3B9B-85DB-ED5B-CC8794085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13175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1684421"/>
            <a:ext cx="11152682" cy="4791330"/>
          </a:xfrm>
        </p:spPr>
        <p:txBody>
          <a:bodyPr>
            <a:normAutofit/>
          </a:bodyPr>
          <a:lstStyle/>
          <a:p>
            <a:pPr algn="l"/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By implementing this grocery management system we are getting the more flexibility for the users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online grocery shopping Software is made more user friendly to the users, so that anyone can run the software.</a:t>
            </a:r>
          </a:p>
          <a:p>
            <a:pPr algn="l"/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42230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1" dirty="0">
                <a:latin typeface="Arial"/>
                <a:ea typeface="+mn-lt"/>
                <a:cs typeface="Arial"/>
              </a:rPr>
              <a:t>Abstract     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Modules </a:t>
            </a:r>
            <a:endParaRPr lang="en-US" sz="2000" b="1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System Architecture</a:t>
            </a:r>
            <a:endParaRPr lang="en-US" dirty="0">
              <a:latin typeface="Arial"/>
              <a:ea typeface="+mn-lt"/>
              <a:cs typeface="+mn-lt"/>
            </a:endParaRP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Advantages of Proposed System </a:t>
            </a: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Disadvantages of Existing System  </a:t>
            </a:r>
          </a:p>
          <a:p>
            <a:r>
              <a:rPr lang="en-IN" sz="2000" b="1" dirty="0">
                <a:latin typeface="Arial"/>
                <a:ea typeface="+mn-lt"/>
                <a:cs typeface="+mn-lt"/>
              </a:rPr>
              <a:t>Software Configuration of Proposed System</a:t>
            </a:r>
            <a:r>
              <a:rPr lang="en-US" sz="2000" b="1" dirty="0">
                <a:latin typeface="Arial"/>
                <a:ea typeface="+mn-lt"/>
                <a:cs typeface="+mn-lt"/>
              </a:rPr>
              <a:t> </a:t>
            </a: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Hardware Configuration of Proposed System</a:t>
            </a: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83571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a typeface="Tahoma" panose="020B0604030504040204" pitchFamily="34" charset="0"/>
                <a:cs typeface="Tahoma" panose="020B0604030504040204" pitchFamily="34" charset="0"/>
              </a:rPr>
              <a:t>“</a:t>
            </a:r>
            <a:r>
              <a:rPr lang="en-US" sz="2400" b="1" dirty="0">
                <a:ea typeface="Tahoma" panose="020B0604030504040204" pitchFamily="34" charset="0"/>
                <a:cs typeface="Tahoma" panose="020B0604030504040204" pitchFamily="34" charset="0"/>
              </a:rPr>
              <a:t>Health is wealth</a:t>
            </a:r>
            <a:r>
              <a:rPr lang="en-US" sz="2400" dirty="0">
                <a:ea typeface="Tahoma" panose="020B0604030504040204" pitchFamily="34" charset="0"/>
                <a:cs typeface="Tahoma" panose="020B0604030504040204" pitchFamily="34" charset="0"/>
              </a:rPr>
              <a:t>”. As the saying goes from our ancient times. Eat healthy and stay healthy as of now a days its very difficult to have healthy food.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a typeface="Tahoma" panose="020B0604030504040204" pitchFamily="34" charset="0"/>
                <a:cs typeface="Tahoma" panose="020B0604030504040204" pitchFamily="34" charset="0"/>
              </a:rPr>
              <a:t>People are unable to  find time to household works like buying grocery. So by this platform we provide grocery.</a:t>
            </a:r>
            <a:endParaRPr lang="en-US" sz="2400" dirty="0">
              <a:effectLst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ea typeface="Tahoma" panose="020B0604030504040204" pitchFamily="34" charset="0"/>
                <a:cs typeface="Tahoma" panose="020B0604030504040204" pitchFamily="34" charset="0"/>
              </a:rPr>
              <a:t>This system can be used to search for all grocery and fresh items which are available in market.</a:t>
            </a:r>
          </a:p>
          <a:p>
            <a:pPr algn="l"/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1905000"/>
            <a:ext cx="11152682" cy="4570751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 grocery store is a retail store that primarily sells food. A grocer is a bulk seller of food.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Grocery stores </a:t>
            </a:r>
            <a:r>
              <a:rPr lang="en-US" sz="2400" dirty="0"/>
              <a:t>often </a:t>
            </a:r>
            <a:r>
              <a:rPr lang="en-US" sz="2400" b="0" i="0" dirty="0">
                <a:effectLst/>
              </a:rPr>
              <a:t>offer non-perishable foods that are packaged in bottles, boxes, and cans with some also have bakeries, butchers and delis.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As pollution around the world has increased buying food on the road side is not advisable.</a:t>
            </a:r>
          </a:p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Delivery options are added in system that’s help for customer.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We can added products also delete in cart.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The best service give to customer and money on distribution accessible that’s makes a helpful system to customer.</a:t>
            </a:r>
            <a:endParaRPr lang="en-IN" sz="24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7047E-29A8-E3CE-15F2-91772295A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7655"/>
            <a:ext cx="10515600" cy="603033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F99B3-325B-A4E6-13FF-1C875DFD9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8306"/>
            <a:ext cx="10515600" cy="4100881"/>
          </a:xfrm>
        </p:spPr>
        <p:txBody>
          <a:bodyPr/>
          <a:lstStyle/>
          <a:p>
            <a:pPr marL="654685" marR="360045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Manager</a:t>
            </a:r>
            <a:endParaRPr lang="en-IN" sz="2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7485" marR="360045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Here manager is a module here manager can login directly with specified username and password, after successful login he can perform some operations such as add products details , view all products details or reviews, add all sales details and view all sales details and logout</a:t>
            </a:r>
            <a:endParaRPr lang="en-IN" sz="24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1F13DE-0B68-8A19-241D-74E9D9002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3630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B6DAE-A304-7E0D-D319-09A625DBB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8CADD-788A-066A-DABE-E6ED397E3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Architecture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889951-AEC8-655D-8ECE-8D753D32C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4F2548-20CC-A9EE-A5F6-D421C61FA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423" y="2083936"/>
            <a:ext cx="4999153" cy="38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778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IN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Advantages of Proposed System</a:t>
            </a:r>
            <a:endParaRPr lang="en-US" sz="4400" b="1" dirty="0">
              <a:solidFill>
                <a:schemeClr val="accent1"/>
              </a:solidFill>
              <a:latin typeface="Arial"/>
              <a:ea typeface="+mj-lt"/>
              <a:cs typeface="Arial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Reduced processing cost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Improved report generation and analysis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Faster response time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Reduction in man power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Stay organized</a:t>
            </a:r>
          </a:p>
          <a:p>
            <a:pPr algn="l"/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pic>
        <p:nvPicPr>
          <p:cNvPr id="2" name="Picture 1" descr="6,495 Quick Response Images, Stock Photos &amp; Vectors | Shutterstock">
            <a:extLst>
              <a:ext uri="{FF2B5EF4-FFF2-40B4-BE49-F238E27FC236}">
                <a16:creationId xmlns:a16="http://schemas.microsoft.com/office/drawing/2014/main" id="{9872379C-0D54-9C13-6F21-4226F7ED07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58" b="7048"/>
          <a:stretch/>
        </p:blipFill>
        <p:spPr bwMode="auto">
          <a:xfrm>
            <a:off x="7488455" y="2454442"/>
            <a:ext cx="2916454" cy="2255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CFFEF-E5FC-BEF3-A2FF-695072138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4775"/>
            <a:ext cx="10515600" cy="943276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Disadvantages of 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7B1EA-FAB9-781C-31DE-BFE1B0D20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6059"/>
            <a:ext cx="10515600" cy="4020904"/>
          </a:xfrm>
        </p:spPr>
        <p:txBody>
          <a:bodyPr/>
          <a:lstStyle/>
          <a:p>
            <a:r>
              <a:rPr lang="en-US" sz="2400" dirty="0"/>
              <a:t>User must go to shop and select grocery items</a:t>
            </a:r>
          </a:p>
          <a:p>
            <a:r>
              <a:rPr lang="en-US" sz="2400" dirty="0"/>
              <a:t>It is time consuming process</a:t>
            </a:r>
          </a:p>
          <a:p>
            <a:r>
              <a:rPr lang="en-US" sz="2400" dirty="0"/>
              <a:t>Not in reach of distant users</a:t>
            </a:r>
          </a:p>
          <a:p>
            <a:r>
              <a:rPr lang="en-US" sz="2400" dirty="0"/>
              <a:t>It is less user-friendly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7C06F1-7727-C94E-2A0D-5D8BD4B02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62145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545</Words>
  <Application>Microsoft Office PowerPoint</Application>
  <PresentationFormat>Widescreen</PresentationFormat>
  <Paragraphs>107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GROCERY MANAGEMENT SYSTEM</vt:lpstr>
      <vt:lpstr>OUTLINE</vt:lpstr>
      <vt:lpstr>Abstract</vt:lpstr>
      <vt:lpstr>Problem Statement</vt:lpstr>
      <vt:lpstr>Proposed Solution</vt:lpstr>
      <vt:lpstr>Modules</vt:lpstr>
      <vt:lpstr>System Architecture</vt:lpstr>
      <vt:lpstr>Advantages of Proposed System</vt:lpstr>
      <vt:lpstr>Disadvantages of Existing System</vt:lpstr>
      <vt:lpstr>Software Configuration of Proposed System</vt:lpstr>
      <vt:lpstr>Hardware Configuration of Proposed System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HEADING</dc:title>
  <dc:creator>Mohammed Ameer</dc:creator>
  <cp:lastModifiedBy>Manisha Jakkala</cp:lastModifiedBy>
  <cp:revision>49</cp:revision>
  <dcterms:created xsi:type="dcterms:W3CDTF">2021-04-26T07:43:48Z</dcterms:created>
  <dcterms:modified xsi:type="dcterms:W3CDTF">2023-03-29T12:07:02Z</dcterms:modified>
</cp:coreProperties>
</file>