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  <p:sldId id="271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87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03A5D-E29C-41A8-B02B-93A415496749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8E5B0-18E5-4BC9-B7CD-8611D2DF96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5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8E5B0-18E5-4BC9-B7CD-8611D2DF9696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74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93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021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929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303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621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237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420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306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830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256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372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926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test/connect_db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78180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2274834" y="4620494"/>
            <a:ext cx="80025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800" b="1" dirty="0" smtClean="0">
                <a:solidFill>
                  <a:srgbClr val="002060"/>
                </a:solidFill>
                <a:latin typeface="+mj-lt"/>
              </a:rPr>
              <a:t>ค่ายทักษะคอมพิวเตอร์  </a:t>
            </a:r>
            <a:r>
              <a:rPr lang="en-US" sz="4800" b="1" dirty="0" smtClean="0">
                <a:solidFill>
                  <a:srgbClr val="002060"/>
                </a:solidFill>
                <a:latin typeface="+mj-lt"/>
              </a:rPr>
              <a:t>MySQL/PHP 2</a:t>
            </a:r>
            <a:endParaRPr lang="th-TH" sz="48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15" y="859849"/>
            <a:ext cx="2908149" cy="2900796"/>
          </a:xfrm>
          <a:prstGeom prst="rect">
            <a:avLst/>
          </a:prstGeom>
        </p:spPr>
      </p:pic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257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21" name="กล่องข้อความ 20"/>
          <p:cNvSpPr txBox="1"/>
          <p:nvPr/>
        </p:nvSpPr>
        <p:spPr>
          <a:xfrm>
            <a:off x="1465278" y="444543"/>
            <a:ext cx="916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การใช้ปุ่มตัวเลือกแบบปุ่มกลม (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Radio Button</a:t>
            </a:r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กล่องข้อความ 21"/>
          <p:cNvSpPr txBox="1"/>
          <p:nvPr/>
        </p:nvSpPr>
        <p:spPr>
          <a:xfrm>
            <a:off x="1270000" y="3608936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838200" y="1474285"/>
            <a:ext cx="10534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ปุ่มตัวเลือกแบบนี้มีลักษณะเป็นปุ่มกลม และใน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ชุดคำถาม ผู้ใช้สามารถเลือกคำตอบได้เพียงแค่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คำตอบเท่านั้น เหมาะสำหรับข้อมูล ประเภทเลือกเพศ ศาสนา หรือข้อสอบที่เลือกตอบได้เพียงคำตอบเดียวเท่านั้น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1856854" y="4328097"/>
            <a:ext cx="9930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“radio” name=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ชื่อของตัวเลือก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”/&gt;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ข้อความที่ต้องการแสดงหน้าปุ่ม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978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/>
          <a:srcRect l="2067" t="23566" r="2963" b="14841"/>
          <a:stretch/>
        </p:blipFill>
        <p:spPr bwMode="auto">
          <a:xfrm>
            <a:off x="1168400" y="1335221"/>
            <a:ext cx="9524182" cy="195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2662" y="3556681"/>
            <a:ext cx="2500330" cy="2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กล่องข้อความ 6"/>
          <p:cNvSpPr txBox="1"/>
          <p:nvPr/>
        </p:nvSpPr>
        <p:spPr>
          <a:xfrm>
            <a:off x="1003300" y="6431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8" name="ตัวเชื่อมต่อโค้ง 7"/>
          <p:cNvCxnSpPr/>
          <p:nvPr/>
        </p:nvCxnSpPr>
        <p:spPr>
          <a:xfrm rot="10800000" flipV="1">
            <a:off x="7121742" y="4529168"/>
            <a:ext cx="1003300" cy="4556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7907880" y="4071968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330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2444199" y="566242"/>
            <a:ext cx="73036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การใช้ปุ่มหลายตัวเลือก (</a:t>
            </a:r>
            <a:r>
              <a:rPr lang="en-US" sz="54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heck Box</a:t>
            </a:r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270000" y="3506669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1270000" y="1498744"/>
            <a:ext cx="9539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ปุ่มหลายตัวเลือก มีลักษณะเป็นปุ่มตัวเลือกที่คล้ายกับปุ่มตัวเลือกแบบกลม แต่แตกต่างกันตรงที่ปุ่มตัวเลือกแบบปุ่มสีเหลี่ยมมีลักษณะเป็นสีเหลี่ยม และสามารถเลือกได้มากกว่า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ข้อเป็นต้น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035791" y="4196000"/>
            <a:ext cx="8486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“checkbox” 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name= “</a:t>
            </a:r>
            <a:r>
              <a:rPr lang="th-TH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ชื่อของตัวเลือก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value= “</a:t>
            </a:r>
            <a:r>
              <a:rPr lang="th-TH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ค่าของตัวเลือก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”/&gt; </a:t>
            </a:r>
            <a:r>
              <a:rPr lang="th-TH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ข้อความที่ต้องการแสดงหน้าปุ่ม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42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1085" t="26949" r="3090" b="10216"/>
          <a:stretch/>
        </p:blipFill>
        <p:spPr bwMode="auto">
          <a:xfrm>
            <a:off x="1199249" y="1255978"/>
            <a:ext cx="9793502" cy="181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/>
          <a:srcRect t="54060"/>
          <a:stretch/>
        </p:blipFill>
        <p:spPr bwMode="auto">
          <a:xfrm>
            <a:off x="3167042" y="3728243"/>
            <a:ext cx="2928958" cy="106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กล่องข้อความ 9"/>
          <p:cNvSpPr txBox="1"/>
          <p:nvPr/>
        </p:nvSpPr>
        <p:spPr>
          <a:xfrm>
            <a:off x="1003300" y="6431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ตัวเชื่อมต่อโค้ง 10"/>
          <p:cNvCxnSpPr/>
          <p:nvPr/>
        </p:nvCxnSpPr>
        <p:spPr>
          <a:xfrm rot="10800000" flipV="1">
            <a:off x="6334342" y="3735888"/>
            <a:ext cx="1003300" cy="4556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 11"/>
          <p:cNvSpPr/>
          <p:nvPr/>
        </p:nvSpPr>
        <p:spPr>
          <a:xfrm>
            <a:off x="7120480" y="3278688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96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2750718" y="365125"/>
            <a:ext cx="7330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การใช้กล่องตัวเลือก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Drop down list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/>
          <a:srcRect t="13362"/>
          <a:stretch/>
        </p:blipFill>
        <p:spPr bwMode="auto">
          <a:xfrm>
            <a:off x="2056134" y="3016251"/>
            <a:ext cx="7687793" cy="333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กล่องข้อความ 6"/>
          <p:cNvSpPr txBox="1"/>
          <p:nvPr/>
        </p:nvSpPr>
        <p:spPr>
          <a:xfrm>
            <a:off x="1148896" y="2476404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48698" y="1152079"/>
            <a:ext cx="11494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เป็นกล่องตัวเลือกแบบแสดงรายการขึ้นมาให้เห็นเพียงรายการเดียว เมื่อคลิกปุ่มลูกศร เมนูรายการ อื่นๆ จึงจะปรากฏขึ้นมาให้เลือก ขั้นตอนการสร้าง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Drop down menu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17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555" t="22341"/>
          <a:stretch/>
        </p:blipFill>
        <p:spPr bwMode="auto">
          <a:xfrm>
            <a:off x="928662" y="1294387"/>
            <a:ext cx="7707338" cy="251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7818" y="4058213"/>
            <a:ext cx="36290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กล่องข้อความ 6"/>
          <p:cNvSpPr txBox="1"/>
          <p:nvPr/>
        </p:nvSpPr>
        <p:spPr>
          <a:xfrm>
            <a:off x="1003300" y="6431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8" name="ตัวเชื่อมต่อโค้ง 7"/>
          <p:cNvCxnSpPr/>
          <p:nvPr/>
        </p:nvCxnSpPr>
        <p:spPr>
          <a:xfrm rot="10800000" flipV="1">
            <a:off x="6637446" y="4574088"/>
            <a:ext cx="1003300" cy="4556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7423584" y="4116888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217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690991" y="504686"/>
            <a:ext cx="48542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การใช้ปุ่มสั่งงานแบบต่าง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1044576" y="1348302"/>
            <a:ext cx="10118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เมื่อสร้างฟอร์มพร้อมทั้งช่องรับข้อมูลขึ้นมาจนครบแล้ว ลำดับต่อไปก็คือ การสร้างปุ่ม เนื่องจากปุ่มนี้จะเป็นตัวส่งข้อมูลที่ผู้ใช้กรองไปยังสคริปต์ (ที่ระบุในช่อง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Action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ของฟอร์ม) เพื่อดำเนินการต่อไป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2030552" y="3066177"/>
            <a:ext cx="63658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ปุ่ม </a:t>
            </a:r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Submit</a:t>
            </a:r>
          </a:p>
          <a:p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ใช้สำหรับส่งค่าจากฟอร์มไปยังสคริปต์ที่ต้องการ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1232275" y="4293451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921370" y="4978817"/>
            <a:ext cx="729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“submit” 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name=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ชื่อปุ่ม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value=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ข้อความปุ่ม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”/&gt;</a:t>
            </a:r>
            <a:endParaRPr lang="th-TH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941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1615547" y="455292"/>
            <a:ext cx="49888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ปุ่ม </a:t>
            </a:r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Reset</a:t>
            </a:r>
          </a:p>
          <a:p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ใช้สำหรับล่างค่าต่างๆที่อยู่ในฟอร์ม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987077" y="1787882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/>
          <a:srcRect l="1848" t="29090" r="1763" b="1"/>
          <a:stretch/>
        </p:blipFill>
        <p:spPr bwMode="auto">
          <a:xfrm>
            <a:off x="1169449" y="2938286"/>
            <a:ext cx="9948947" cy="206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/>
          <a:srcRect t="61929"/>
          <a:stretch/>
        </p:blipFill>
        <p:spPr bwMode="auto">
          <a:xfrm>
            <a:off x="3239596" y="5602921"/>
            <a:ext cx="2228850" cy="5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ตัวเชื่อมต่อโค้ง 9"/>
          <p:cNvCxnSpPr/>
          <p:nvPr/>
        </p:nvCxnSpPr>
        <p:spPr>
          <a:xfrm rot="10800000">
            <a:off x="5622878" y="5875034"/>
            <a:ext cx="1828801" cy="396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/>
          <p:cNvSpPr/>
          <p:nvPr/>
        </p:nvSpPr>
        <p:spPr>
          <a:xfrm>
            <a:off x="7253988" y="5814768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466531" y="2334564"/>
            <a:ext cx="4312693" cy="12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276247" y="2307314"/>
            <a:ext cx="8134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“reset” 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name= “</a:t>
            </a:r>
            <a:r>
              <a:rPr lang="th-TH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ชื่อปุ่ม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value= “</a:t>
            </a:r>
            <a:r>
              <a:rPr lang="th-TH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ข้อความปุ่ม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”/&gt;</a:t>
            </a:r>
            <a:endParaRPr lang="th-TH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27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357183" y="365125"/>
            <a:ext cx="52902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สร้างตัวติดต่อกับฐานข้อมูล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759931" y="1368585"/>
            <a:ext cx="6187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สร้างโฟลเดอร์ </a:t>
            </a:r>
            <a:r>
              <a:rPr lang="en-US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C:\xampp\htdocs</a:t>
            </a:r>
            <a:endParaRPr lang="th-TH" sz="40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916906"/>
            <a:ext cx="7381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กล่องข้อความ 6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43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565499" y="365125"/>
            <a:ext cx="52902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สร้างตัวติดต่อกับฐานข้อมูล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22400" y="1235840"/>
            <a:ext cx="955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เปิดโปรแกรม </a:t>
            </a:r>
            <a:r>
              <a:rPr lang="en-US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Sublime 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</a:t>
            </a:r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 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 &gt;other&gt;</a:t>
            </a:r>
            <a:r>
              <a:rPr lang="en-US" sz="40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ตั้งชื่อว่า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conect_db.php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save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แล้วพิมพ์ตามด้านล่าง</a:t>
            </a:r>
            <a:endParaRPr lang="th-TH" sz="4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04" y="2559279"/>
            <a:ext cx="8808441" cy="38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กล่องข้อความ 6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555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2745361" y="511850"/>
            <a:ext cx="650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ขั้นตอนการติดตั้ง </a:t>
            </a:r>
            <a:r>
              <a:rPr lang="en-US" sz="54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Sublime Text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683858" y="1581904"/>
            <a:ext cx="6526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เข้าไปที่ </a:t>
            </a:r>
            <a:r>
              <a:rPr lang="en-US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https://www.sublimetext.com/3</a:t>
            </a:r>
            <a:endParaRPr lang="th-TH" sz="40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 rotWithShape="1">
          <a:blip r:embed="rId3"/>
          <a:srcRect l="8591" t="3848" r="15750" b="11376"/>
          <a:stretch/>
        </p:blipFill>
        <p:spPr>
          <a:xfrm>
            <a:off x="2394614" y="2137994"/>
            <a:ext cx="6934200" cy="4360012"/>
          </a:xfrm>
          <a:prstGeom prst="rect">
            <a:avLst/>
          </a:prstGeom>
        </p:spPr>
      </p:pic>
      <p:sp>
        <p:nvSpPr>
          <p:cNvPr id="11" name="สี่เหลี่ยมผืนผ้า 10"/>
          <p:cNvSpPr/>
          <p:nvPr/>
        </p:nvSpPr>
        <p:spPr>
          <a:xfrm>
            <a:off x="4051300" y="4216400"/>
            <a:ext cx="2844800" cy="596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646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565499" y="383679"/>
            <a:ext cx="52902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สร้างตัวติดต่อกับฐานข้อมูล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016000" y="1310562"/>
            <a:ext cx="1097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 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Firefox, </a:t>
            </a:r>
            <a:r>
              <a:rPr lang="en-US" sz="40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ie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google </a:t>
            </a:r>
            <a:r>
              <a:rPr lang="en-US" sz="40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chrom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และไปที่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http://127.0.0.1/test/connect_db.php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ถ้าถูกต้องขึ้นหน้าเปล่า</a:t>
            </a:r>
            <a:endParaRPr lang="th-TH" sz="4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3"/>
          <a:stretch/>
        </p:blipFill>
        <p:spPr bwMode="auto">
          <a:xfrm>
            <a:off x="2588374" y="2617571"/>
            <a:ext cx="6541977" cy="397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กล่องข้อความ 6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321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4088880" y="365125"/>
            <a:ext cx="40142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ออกรายงานผ่านเว็บ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55123" y="1498074"/>
            <a:ext cx="100203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เปิด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 </a:t>
            </a:r>
            <a:r>
              <a:rPr lang="en-US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Sublime Text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 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 &gt;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other&gt;</a:t>
            </a:r>
            <a:r>
              <a:rPr lang="en-US" sz="40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ตั้งชื่อ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ว่า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emp_info</a:t>
            </a:r>
            <a:r>
              <a:rPr lang="en-US" sz="40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.php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เพื่อทำการค้นหาข้อมูล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พนักงานทั้งหมด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4000" b="1" dirty="0" smtClean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4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5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11641849" y="636563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th-TH" dirty="0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 rotWithShape="1">
          <a:blip r:embed="rId3"/>
          <a:srcRect l="3041" t="10194" r="66146" b="57911"/>
          <a:stretch/>
        </p:blipFill>
        <p:spPr>
          <a:xfrm>
            <a:off x="250997" y="187902"/>
            <a:ext cx="11390852" cy="66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9" name="กล่องข้อความ 8"/>
          <p:cNvSpPr txBox="1"/>
          <p:nvPr/>
        </p:nvSpPr>
        <p:spPr>
          <a:xfrm>
            <a:off x="11641849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th-TH" dirty="0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 rotWithShape="1">
          <a:blip r:embed="rId3"/>
          <a:srcRect l="3041" t="40747" r="66146" b="12915"/>
          <a:stretch/>
        </p:blipFill>
        <p:spPr>
          <a:xfrm>
            <a:off x="1871790" y="0"/>
            <a:ext cx="7898269" cy="66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9" name="กล่องข้อความ 8"/>
          <p:cNvSpPr txBox="1"/>
          <p:nvPr/>
        </p:nvSpPr>
        <p:spPr>
          <a:xfrm>
            <a:off x="11641849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th-TH" dirty="0"/>
          </a:p>
        </p:txBody>
      </p:sp>
      <p:cxnSp>
        <p:nvCxnSpPr>
          <p:cNvPr id="6" name="ตัวเชื่อมต่อโค้ง 5"/>
          <p:cNvCxnSpPr/>
          <p:nvPr/>
        </p:nvCxnSpPr>
        <p:spPr>
          <a:xfrm rot="10800000" flipV="1">
            <a:off x="9767169" y="3477491"/>
            <a:ext cx="803851" cy="64702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สี่เหลี่ยมผืนผ้า 6"/>
          <p:cNvSpPr/>
          <p:nvPr/>
        </p:nvSpPr>
        <p:spPr>
          <a:xfrm>
            <a:off x="10169094" y="3110346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 rotWithShape="1">
          <a:blip r:embed="rId3"/>
          <a:srcRect t="11837" r="30620" b="11649"/>
          <a:stretch/>
        </p:blipFill>
        <p:spPr>
          <a:xfrm>
            <a:off x="674720" y="360219"/>
            <a:ext cx="8870692" cy="55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9" name="กล่องข้อความ 8"/>
          <p:cNvSpPr txBox="1"/>
          <p:nvPr/>
        </p:nvSpPr>
        <p:spPr>
          <a:xfrm>
            <a:off x="11641849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191746" y="652790"/>
            <a:ext cx="32383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452914" y="1576120"/>
            <a:ext cx="97880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จงสร้างแฟ้มชื่อว่า </a:t>
            </a:r>
            <a:r>
              <a:rPr lang="en-US" sz="40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emp.php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เพื่อทำการค้นหาข้อมูลพนักงานคนใดคนหนึ่ง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452914" y="3152240"/>
            <a:ext cx="89941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</a:t>
            </a:r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สร้างแฟ้มชื่อ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emp_job.php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เพื่อทำการค้นหาข้อมูลพนักงานที่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ทำงานเป็น 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programmer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สี่เหลี่ยมผืนผ้า 1"/>
          <p:cNvSpPr/>
          <p:nvPr/>
        </p:nvSpPr>
        <p:spPr>
          <a:xfrm>
            <a:off x="1452914" y="4834742"/>
            <a:ext cx="86665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จงสร้างแฟ้มชื่อว่า</a:t>
            </a:r>
            <a:r>
              <a:rPr lang="en-US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chg_hour.php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เพื่อทำการค้นหาพนักงานที่มีรายได้ต่อชั่วโมงมากว่า 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400 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บาท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70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4066025" y="36512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/>
          <a:srcRect t="19200"/>
          <a:stretch/>
        </p:blipFill>
        <p:spPr bwMode="auto">
          <a:xfrm>
            <a:off x="231783" y="2501802"/>
            <a:ext cx="11728433" cy="30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กล่องข้อความ 7"/>
          <p:cNvSpPr txBox="1"/>
          <p:nvPr/>
        </p:nvSpPr>
        <p:spPr>
          <a:xfrm>
            <a:off x="838200" y="1742302"/>
            <a:ext cx="6700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การเปิด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–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</a:t>
            </a:r>
            <a:r>
              <a:rPr lang="th-TH" sz="40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แท็ก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 (PHP 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 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syntax)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09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757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712723" y="235208"/>
            <a:ext cx="46842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รูปแบบการใช้</a:t>
            </a:r>
            <a:r>
              <a:rPr lang="th-TH" sz="54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แท็ก</a:t>
            </a:r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t="49274"/>
          <a:stretch/>
        </p:blipFill>
        <p:spPr bwMode="auto">
          <a:xfrm>
            <a:off x="1871427" y="3032155"/>
            <a:ext cx="8449146" cy="32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กล่องข้อความ 5"/>
          <p:cNvSpPr txBox="1"/>
          <p:nvPr/>
        </p:nvSpPr>
        <p:spPr>
          <a:xfrm>
            <a:off x="2568179" y="1142016"/>
            <a:ext cx="6973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&lt;?</a:t>
            </a:r>
            <a:r>
              <a:rPr lang="en-US" sz="36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en-US" sz="3600" b="1" dirty="0" smtClean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	echo “</a:t>
            </a:r>
            <a:r>
              <a:rPr lang="th-TH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ยินดีตอนรับสู่การเรียนสคริปต์ </a:t>
            </a:r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PHP” ; </a:t>
            </a:r>
          </a:p>
          <a:p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?&gt;</a:t>
            </a:r>
            <a:endParaRPr lang="th-TH" sz="36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568504" y="4664070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ตัวเชื่อมต่อโค้ง 10"/>
          <p:cNvCxnSpPr/>
          <p:nvPr/>
        </p:nvCxnSpPr>
        <p:spPr>
          <a:xfrm rot="10800000">
            <a:off x="5384801" y="4392444"/>
            <a:ext cx="1486001" cy="72882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95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511864" y="365125"/>
            <a:ext cx="4751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+mj-lt"/>
              </a:rPr>
              <a:t>การสร้างตัวแปร </a:t>
            </a:r>
            <a:r>
              <a:rPr lang="en-US" sz="5400" b="1" dirty="0" smtClean="0">
                <a:solidFill>
                  <a:srgbClr val="002060"/>
                </a:solidFill>
                <a:latin typeface="+mj-lt"/>
              </a:rPr>
              <a:t>PHP</a:t>
            </a:r>
            <a:endParaRPr lang="th-TH" sz="54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78093" r="64031" b="2764"/>
          <a:stretch/>
        </p:blipFill>
        <p:spPr bwMode="auto">
          <a:xfrm>
            <a:off x="6896877" y="3930715"/>
            <a:ext cx="3109220" cy="101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กล่องข้อความ 6"/>
          <p:cNvSpPr txBox="1"/>
          <p:nvPr/>
        </p:nvSpPr>
        <p:spPr>
          <a:xfrm>
            <a:off x="1671584" y="1266989"/>
            <a:ext cx="927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ในการสร้างตัวแปรของภาษา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จะขึ้นต้นด้วยเครื่องหมาย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Dollar sign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สำหรับตัวแปรที่สร้างขึ้นมานั้น สามารถใช้เก็บค่าต่างๆ ได้ เช่น ตัวเลข ตัวหนังสือ เป็นต้น โดยไม่ต้องกำหนด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ให้กับตัวแปร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918545" y="3434139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ตัวอย่างการสร้างตัวแปรในภาษา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++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896877" y="3495694"/>
            <a:ext cx="3897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ตัวอย่างการสร้างตัวแปรในภาษา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 t="46794" r="60584" b="34760"/>
          <a:stretch/>
        </p:blipFill>
        <p:spPr bwMode="auto">
          <a:xfrm>
            <a:off x="1137508" y="3949292"/>
            <a:ext cx="3407197" cy="98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กล่องข้อความ 10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39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1771625" y="365125"/>
            <a:ext cx="8701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รูปแบบการกำหนดคุ</a:t>
            </a:r>
            <a:r>
              <a:rPr lang="th-TH" sz="54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</a:t>
            </a:r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สมบัติให้</a:t>
            </a:r>
            <a:r>
              <a:rPr lang="th-TH" sz="54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แท็ก</a:t>
            </a:r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&lt;form&gt;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38047" r="23233"/>
          <a:stretch/>
        </p:blipFill>
        <p:spPr bwMode="auto">
          <a:xfrm>
            <a:off x="2152051" y="2991161"/>
            <a:ext cx="6635780" cy="297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กล่องข้อความ 6"/>
          <p:cNvSpPr txBox="1"/>
          <p:nvPr/>
        </p:nvSpPr>
        <p:spPr>
          <a:xfrm>
            <a:off x="1607851" y="2354921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60180" y="1522647"/>
            <a:ext cx="1152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&lt;from name=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ชื่อฟอร์ม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method=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วิธีการส่งข้อมูล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action=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ชื่อไฟล์สคริปต์ที่เรียกใช้งาน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”&gt;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798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1505" t="14742" r="2036" b="51948"/>
          <a:stretch/>
        </p:blipFill>
        <p:spPr bwMode="auto">
          <a:xfrm>
            <a:off x="1003300" y="1351071"/>
            <a:ext cx="10583649" cy="17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กล่องข้อความ 5"/>
          <p:cNvSpPr txBox="1"/>
          <p:nvPr/>
        </p:nvSpPr>
        <p:spPr>
          <a:xfrm>
            <a:off x="1003300" y="6431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/>
          <a:srcRect l="1505" t="77013" r="59150"/>
          <a:stretch/>
        </p:blipFill>
        <p:spPr bwMode="auto">
          <a:xfrm>
            <a:off x="1389648" y="3871507"/>
            <a:ext cx="4317051" cy="12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สี่เหลี่ยมผืนผ้า 7"/>
          <p:cNvSpPr/>
          <p:nvPr/>
        </p:nvSpPr>
        <p:spPr>
          <a:xfrm>
            <a:off x="7096347" y="4614903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9" name="ตัวเชื่อมต่อโค้ง 8"/>
          <p:cNvCxnSpPr/>
          <p:nvPr/>
        </p:nvCxnSpPr>
        <p:spPr>
          <a:xfrm rot="10800000">
            <a:off x="5912644" y="4343277"/>
            <a:ext cx="1486001" cy="72882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87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1592618" y="402224"/>
            <a:ext cx="900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การใช้งานกล่องรับข้อความหลายบรรทัด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1270000" y="3205418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1164928" y="1331846"/>
            <a:ext cx="9685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กล่องรับข้อความหลายบรรทัด เหมาะสำหรับเป็นกล่องรับข้อความที่มีเนื้อหายาวๆ เช่น กล่องรับที่อยู่ หรือกล่องรับความคิดเห็น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080145" y="3974859"/>
            <a:ext cx="9807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2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textarea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name=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ชื่อกล่องข้อความ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cols=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จำนวนของตัวอักษรใน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rows=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จำนวนบรรทัด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”&gt; &lt;/</a:t>
            </a:r>
            <a:r>
              <a:rPr lang="en-US" sz="32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textarea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775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1853" t="29556" r="1999"/>
          <a:stretch/>
        </p:blipFill>
        <p:spPr bwMode="auto">
          <a:xfrm>
            <a:off x="1003300" y="1385886"/>
            <a:ext cx="10727159" cy="200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กล่องข้อความ 5"/>
          <p:cNvSpPr txBox="1"/>
          <p:nvPr/>
        </p:nvSpPr>
        <p:spPr>
          <a:xfrm>
            <a:off x="1003300" y="6431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/>
          <a:srcRect t="39354"/>
          <a:stretch/>
        </p:blipFill>
        <p:spPr bwMode="auto">
          <a:xfrm>
            <a:off x="1410134" y="4133601"/>
            <a:ext cx="68008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ตัวเชื่อมต่อโค้ง 7"/>
          <p:cNvCxnSpPr/>
          <p:nvPr/>
        </p:nvCxnSpPr>
        <p:spPr>
          <a:xfrm rot="10800000" flipV="1">
            <a:off x="8099642" y="4548949"/>
            <a:ext cx="1003300" cy="4556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8860380" y="4071968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89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451</Words>
  <Application>Microsoft Office PowerPoint</Application>
  <PresentationFormat>แบบจอกว้าง</PresentationFormat>
  <Paragraphs>94</Paragraphs>
  <Slides>25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25</vt:i4>
      </vt:variant>
    </vt:vector>
  </HeadingPairs>
  <TitlesOfParts>
    <vt:vector size="33" baseType="lpstr">
      <vt:lpstr>Angsana New</vt:lpstr>
      <vt:lpstr>Arial</vt:lpstr>
      <vt:lpstr>Calibri</vt:lpstr>
      <vt:lpstr>Calibri Light</vt:lpstr>
      <vt:lpstr>Cordia New</vt:lpstr>
      <vt:lpstr>TH Sarabun New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Dell</dc:creator>
  <cp:lastModifiedBy>Dell</cp:lastModifiedBy>
  <cp:revision>47</cp:revision>
  <dcterms:created xsi:type="dcterms:W3CDTF">2017-08-08T07:04:36Z</dcterms:created>
  <dcterms:modified xsi:type="dcterms:W3CDTF">2017-08-09T09:36:13Z</dcterms:modified>
</cp:coreProperties>
</file>