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9" r:id="rId2"/>
    <p:sldId id="265" r:id="rId3"/>
    <p:sldId id="267" r:id="rId4"/>
    <p:sldId id="266" r:id="rId5"/>
    <p:sldId id="260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5" r:id="rId17"/>
    <p:sldId id="293" r:id="rId18"/>
    <p:sldId id="294" r:id="rId19"/>
    <p:sldId id="296" r:id="rId20"/>
    <p:sldId id="270" r:id="rId2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435" autoAdjust="0"/>
  </p:normalViewPr>
  <p:slideViewPr>
    <p:cSldViewPr snapToGrid="0">
      <p:cViewPr varScale="1">
        <p:scale>
          <a:sx n="67" d="100"/>
          <a:sy n="67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F6036-5F6C-41A5-9C9F-6BEB8A5B67FC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B68F-0341-4FE3-A76B-923959FAE3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373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B68F-0341-4FE3-A76B-923959FAE343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928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Freeware </a:t>
            </a:r>
            <a:r>
              <a:rPr lang="th-TH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สามารถโหลดมาใช้งานได้ โดยไม่เสียค่าใช้จ่าย</a:t>
            </a:r>
            <a:endParaRPr lang="th-TH" sz="1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7B68F-0341-4FE3-A76B-923959FAE343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396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6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92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255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337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43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33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733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63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84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926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99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59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759129" y="2665969"/>
            <a:ext cx="559319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ค่ายทักษะคอมพิวเตอร์ 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altLang="ja-JP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MYSQL/PHP</a:t>
            </a:r>
            <a:endParaRPr lang="th-TH" sz="54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38890" y="4910378"/>
            <a:ext cx="78336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คณะวิทยาศาสตร์และศิลปศาสตร์ 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มหาวิทยาลัย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บูรพา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 วิทยาเขตจันทบุรี</a:t>
            </a:r>
          </a:p>
          <a:p>
            <a:pPr lvl="0" algn="ctr">
              <a:spcBef>
                <a:spcPts val="560"/>
              </a:spcBef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ครั้งที่ 16 วันที่ 19-20 สิงหาคม 2560 ณ โรงเรียน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เบญ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จมานุสรณ์ จันทบุรี</a:t>
            </a:r>
          </a:p>
        </p:txBody>
      </p:sp>
      <p:pic>
        <p:nvPicPr>
          <p:cNvPr id="5" name="Picture 2" descr="ผลการค้นหารูปภาพสำหรับ ตรามหาวิทยาลัยบูรพา">
            <a:extLst>
              <a:ext uri="{FF2B5EF4-FFF2-40B4-BE49-F238E27FC236}">
                <a16:creationId xmlns:a16="http://schemas.microsoft.com/office/drawing/2014/main" id="{890B0FC1-A98B-41C2-9340-0DB21399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14" y="662109"/>
            <a:ext cx="1894230" cy="189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5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10</a:t>
            </a:r>
          </a:p>
        </p:txBody>
      </p:sp>
      <p:pic>
        <p:nvPicPr>
          <p:cNvPr id="5" name="Picture 2" descr="C:\Users\Nut\Desktop\ภาพ ตอน1\004.png">
            <a:extLst>
              <a:ext uri="{FF2B5EF4-FFF2-40B4-BE49-F238E27FC236}">
                <a16:creationId xmlns:a16="http://schemas.microsoft.com/office/drawing/2014/main" id="{06F3855D-E08D-4770-83B1-B6F3D650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19" y="773114"/>
            <a:ext cx="6048672" cy="517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4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11</a:t>
            </a:r>
          </a:p>
        </p:txBody>
      </p:sp>
      <p:pic>
        <p:nvPicPr>
          <p:cNvPr id="4" name="Picture 2" descr="C:\Users\Nut\Desktop\ภาพ ตอน1\005.png">
            <a:extLst>
              <a:ext uri="{FF2B5EF4-FFF2-40B4-BE49-F238E27FC236}">
                <a16:creationId xmlns:a16="http://schemas.microsoft.com/office/drawing/2014/main" id="{FB9AC2E8-E05E-4599-A448-CBB365960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23" y="687850"/>
            <a:ext cx="6264696" cy="526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6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12</a:t>
            </a:r>
          </a:p>
        </p:txBody>
      </p:sp>
      <p:pic>
        <p:nvPicPr>
          <p:cNvPr id="5" name="Picture 2" descr="C:\Users\Nut\Desktop\ภาพ ตอน1\006.png">
            <a:extLst>
              <a:ext uri="{FF2B5EF4-FFF2-40B4-BE49-F238E27FC236}">
                <a16:creationId xmlns:a16="http://schemas.microsoft.com/office/drawing/2014/main" id="{25A72040-1C6B-462B-AB3B-8C85584B2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70" y="793279"/>
            <a:ext cx="6048672" cy="504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16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13</a:t>
            </a:r>
          </a:p>
        </p:txBody>
      </p:sp>
      <p:pic>
        <p:nvPicPr>
          <p:cNvPr id="4" name="Picture 2" descr="C:\Users\Nut\Desktop\ภาพ ตอน1\007.png">
            <a:extLst>
              <a:ext uri="{FF2B5EF4-FFF2-40B4-BE49-F238E27FC236}">
                <a16:creationId xmlns:a16="http://schemas.microsoft.com/office/drawing/2014/main" id="{32E2BC61-C728-49C8-9721-217404E58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07" y="733545"/>
            <a:ext cx="6197512" cy="52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56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14</a:t>
            </a:r>
          </a:p>
        </p:txBody>
      </p:sp>
      <p:pic>
        <p:nvPicPr>
          <p:cNvPr id="5" name="Picture 2" descr="C:\Users\Nut\Desktop\ภาพ ตอน1\008.png">
            <a:extLst>
              <a:ext uri="{FF2B5EF4-FFF2-40B4-BE49-F238E27FC236}">
                <a16:creationId xmlns:a16="http://schemas.microsoft.com/office/drawing/2014/main" id="{3957F3B0-AC37-4E9E-A74F-D686956D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61" y="861484"/>
            <a:ext cx="5976664" cy="50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25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15</a:t>
            </a:r>
          </a:p>
        </p:txBody>
      </p:sp>
      <p:pic>
        <p:nvPicPr>
          <p:cNvPr id="4" name="Picture 2" descr="C:\Users\Nut\Desktop\ภาพ ตอน1\009.png">
            <a:extLst>
              <a:ext uri="{FF2B5EF4-FFF2-40B4-BE49-F238E27FC236}">
                <a16:creationId xmlns:a16="http://schemas.microsoft.com/office/drawing/2014/main" id="{61AE8BA8-C177-498C-B541-7E5D3DB1B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86" y="1541934"/>
            <a:ext cx="439669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30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766477" y="4307521"/>
            <a:ext cx="7600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การใช้งาน </a:t>
            </a: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XAMPP</a:t>
            </a:r>
            <a:endParaRPr lang="th-TH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1" y="1255110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16</a:t>
            </a:r>
          </a:p>
        </p:txBody>
      </p:sp>
    </p:spTree>
    <p:extLst>
      <p:ext uri="{BB962C8B-B14F-4D97-AF65-F5344CB8AC3E}">
        <p14:creationId xmlns:p14="http://schemas.microsoft.com/office/powerpoint/2010/main" val="72074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17</a:t>
            </a:r>
          </a:p>
        </p:txBody>
      </p:sp>
      <p:pic>
        <p:nvPicPr>
          <p:cNvPr id="5" name="Picture 2" descr="C:\Users\Nut\Desktop\ภาพ ตอน1\010.png">
            <a:extLst>
              <a:ext uri="{FF2B5EF4-FFF2-40B4-BE49-F238E27FC236}">
                <a16:creationId xmlns:a16="http://schemas.microsoft.com/office/drawing/2014/main" id="{CB53FD99-D7BA-4BAD-B056-575EC214F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0" y="867285"/>
            <a:ext cx="795275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330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18</a:t>
            </a:r>
          </a:p>
        </p:txBody>
      </p:sp>
      <p:pic>
        <p:nvPicPr>
          <p:cNvPr id="4" name="Picture 2" descr="C:\Users\Nut\Desktop\ภาพ ตอน1\011.png">
            <a:extLst>
              <a:ext uri="{FF2B5EF4-FFF2-40B4-BE49-F238E27FC236}">
                <a16:creationId xmlns:a16="http://schemas.microsoft.com/office/drawing/2014/main" id="{FDA24238-B8E0-4C02-8C3A-E0DF4B54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03" y="1006827"/>
            <a:ext cx="7428360" cy="48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8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CAE61E-049F-4576-BB0E-07A488184CAA}"/>
              </a:ext>
            </a:extLst>
          </p:cNvPr>
          <p:cNvGrpSpPr/>
          <p:nvPr/>
        </p:nvGrpSpPr>
        <p:grpSpPr>
          <a:xfrm>
            <a:off x="958403" y="1006827"/>
            <a:ext cx="7428360" cy="4843866"/>
            <a:chOff x="958403" y="1006827"/>
            <a:chExt cx="7428360" cy="4843866"/>
          </a:xfrm>
        </p:grpSpPr>
        <p:pic>
          <p:nvPicPr>
            <p:cNvPr id="4" name="Picture 2" descr="C:\Users\Nut\Desktop\ภาพ ตอน1\011.png">
              <a:extLst>
                <a:ext uri="{FF2B5EF4-FFF2-40B4-BE49-F238E27FC236}">
                  <a16:creationId xmlns:a16="http://schemas.microsoft.com/office/drawing/2014/main" id="{FDA24238-B8E0-4C02-8C3A-E0DF4B548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403" y="1006827"/>
              <a:ext cx="7428360" cy="484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DADA1D-29ED-455B-967F-23447D2E503B}"/>
                </a:ext>
              </a:extLst>
            </p:cNvPr>
            <p:cNvSpPr/>
            <p:nvPr/>
          </p:nvSpPr>
          <p:spPr>
            <a:xfrm>
              <a:off x="5072062" y="2371725"/>
              <a:ext cx="700088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89DC4F7-97B7-4253-931E-3960B5E19091}"/>
                </a:ext>
              </a:extLst>
            </p:cNvPr>
            <p:cNvCxnSpPr/>
            <p:nvPr/>
          </p:nvCxnSpPr>
          <p:spPr>
            <a:xfrm>
              <a:off x="5372100" y="1871661"/>
              <a:ext cx="0" cy="4429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0877F9-1469-4DF8-87A9-F4FF545CF0C7}"/>
                </a:ext>
              </a:extLst>
            </p:cNvPr>
            <p:cNvSpPr/>
            <p:nvPr/>
          </p:nvSpPr>
          <p:spPr>
            <a:xfrm>
              <a:off x="4996837" y="1169787"/>
              <a:ext cx="75052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th-TH" sz="54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กด</a:t>
              </a:r>
              <a:endPara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16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341195" y="647981"/>
            <a:ext cx="850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เนื้อหาบรรยาย</a:t>
            </a: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84" y="1571311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2</a:t>
            </a: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77EBD1EA-4788-471C-A178-31F3E077F19E}"/>
              </a:ext>
            </a:extLst>
          </p:cNvPr>
          <p:cNvSpPr/>
          <p:nvPr/>
        </p:nvSpPr>
        <p:spPr>
          <a:xfrm>
            <a:off x="562397" y="1706920"/>
            <a:ext cx="50370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XAMPP</a:t>
            </a:r>
          </a:p>
          <a:p>
            <a:pPr marL="685800" indent="-685800"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การติดตั้งโปรแกรม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XAMPP</a:t>
            </a:r>
          </a:p>
          <a:p>
            <a:pPr marL="685800" indent="-685800"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การใช้งานโปรแกรม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XAMPP</a:t>
            </a:r>
            <a:endParaRPr lang="th-TH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71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4360D-7489-4990-9618-C32DBF1D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486" y="2976434"/>
            <a:ext cx="20024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en-US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00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5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3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F800BE5D-F695-460E-AC26-304A29065BC0}"/>
              </a:ext>
            </a:extLst>
          </p:cNvPr>
          <p:cNvSpPr txBox="1">
            <a:spLocks/>
          </p:cNvSpPr>
          <p:nvPr/>
        </p:nvSpPr>
        <p:spPr>
          <a:xfrm>
            <a:off x="450433" y="1576548"/>
            <a:ext cx="8229600" cy="42786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	การทำงานของระบบการจัดการฐานข้อมูล จำเป็นจะต้องทำงานกันบนเครื่องคอมพิวเตอร์แม่ข่าย (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Server)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จึงต้องมีการสร้างแม่ข่ายจำลองขึ้นมาเพื่อใช้ในการเรียนรู้</a:t>
            </a:r>
          </a:p>
          <a:p>
            <a:pPr marL="0" indent="0">
              <a:buNone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บนเครื่องแม่ข่ายจำเป็นต้องมีโปรแกรมเหล่านี้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Webserver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เลือกใช้ 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Apache Webserver  </a:t>
            </a:r>
          </a:p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DBMS Server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เลือกใช้ 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phpMyAdmin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ctr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b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</a:b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17280-7227-49B7-B30D-5F39853AB652}"/>
              </a:ext>
            </a:extLst>
          </p:cNvPr>
          <p:cNvSpPr txBox="1"/>
          <p:nvPr/>
        </p:nvSpPr>
        <p:spPr>
          <a:xfrm>
            <a:off x="3027792" y="484093"/>
            <a:ext cx="3074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แม่ข่าย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Server</a:t>
            </a:r>
            <a:endParaRPr lang="th-TH" sz="5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367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5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4</a:t>
            </a:r>
          </a:p>
        </p:txBody>
      </p:sp>
      <p:sp>
        <p:nvSpPr>
          <p:cNvPr id="5" name="Shape 98">
            <a:extLst>
              <a:ext uri="{FF2B5EF4-FFF2-40B4-BE49-F238E27FC236}">
                <a16:creationId xmlns:a16="http://schemas.microsoft.com/office/drawing/2014/main" id="{F800BE5D-F695-460E-AC26-304A29065BC0}"/>
              </a:ext>
            </a:extLst>
          </p:cNvPr>
          <p:cNvSpPr txBox="1">
            <a:spLocks/>
          </p:cNvSpPr>
          <p:nvPr/>
        </p:nvSpPr>
        <p:spPr>
          <a:xfrm>
            <a:off x="450434" y="1672084"/>
            <a:ext cx="8229600" cy="26427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เป็นโปรแกรมสำเร็จรูปที่ช่วยในการจำลองเครื่องคอมพิวเตอร์ที่มีระบบ</a:t>
            </a:r>
            <a:r>
              <a:rPr lang="th-TH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ปฎิบั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ติการ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windows </a:t>
            </a:r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ให้เป็นแม่ข่ายจำลอง</a:t>
            </a:r>
          </a:p>
          <a:p>
            <a: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ซอฟท์แวร์ที่ติดตั้งมีลักษณะเป็น 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freeware</a:t>
            </a:r>
            <a:endParaRPr lang="th-T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 algn="ctr">
              <a:spcBef>
                <a:spcPts val="0"/>
              </a:spcBef>
              <a:buClr>
                <a:schemeClr val="accent1"/>
              </a:buClr>
              <a:buSzPct val="85000"/>
              <a:buNone/>
            </a:pPr>
            <a:br>
              <a:rPr lang="th-TH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</a:br>
            <a:endParaRPr lang="th-TH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17280-7227-49B7-B30D-5F39853AB652}"/>
              </a:ext>
            </a:extLst>
          </p:cNvPr>
          <p:cNvSpPr txBox="1"/>
          <p:nvPr/>
        </p:nvSpPr>
        <p:spPr>
          <a:xfrm>
            <a:off x="3701055" y="597751"/>
            <a:ext cx="1728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XAMPP</a:t>
            </a:r>
            <a:endParaRPr lang="th-TH" sz="5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8" descr="http://kaiserkiwi.de/wp-content/uploads/2010/07/xampp-logo-rgb-small1.jpg">
            <a:extLst>
              <a:ext uri="{FF2B5EF4-FFF2-40B4-BE49-F238E27FC236}">
                <a16:creationId xmlns:a16="http://schemas.microsoft.com/office/drawing/2014/main" id="{232BA84C-75E4-416F-A364-7BCAA8BE5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762" y="4560034"/>
            <a:ext cx="3340943" cy="114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20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766477" y="4307521"/>
            <a:ext cx="7600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ขั้นตอนการติดตั้ง </a:t>
            </a: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XAMPP</a:t>
            </a:r>
            <a:endParaRPr lang="th-TH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1" y="1255110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5</a:t>
            </a:r>
          </a:p>
        </p:txBody>
      </p:sp>
    </p:spTree>
    <p:extLst>
      <p:ext uri="{BB962C8B-B14F-4D97-AF65-F5344CB8AC3E}">
        <p14:creationId xmlns:p14="http://schemas.microsoft.com/office/powerpoint/2010/main" val="260153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6</a:t>
            </a:r>
          </a:p>
        </p:txBody>
      </p:sp>
      <p:sp>
        <p:nvSpPr>
          <p:cNvPr id="5" name="สี่เหลี่ยมผืนผ้า 1">
            <a:extLst>
              <a:ext uri="{FF2B5EF4-FFF2-40B4-BE49-F238E27FC236}">
                <a16:creationId xmlns:a16="http://schemas.microsoft.com/office/drawing/2014/main" id="{F51FA6F5-E169-44FB-A255-736324BC7724}"/>
              </a:ext>
            </a:extLst>
          </p:cNvPr>
          <p:cNvSpPr/>
          <p:nvPr/>
        </p:nvSpPr>
        <p:spPr>
          <a:xfrm>
            <a:off x="638971" y="1196440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https://www.apachefriends.org/download.html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F189A-0192-4C7D-BD6C-E451F8CD8AFA}"/>
              </a:ext>
            </a:extLst>
          </p:cNvPr>
          <p:cNvSpPr txBox="1"/>
          <p:nvPr/>
        </p:nvSpPr>
        <p:spPr>
          <a:xfrm>
            <a:off x="631579" y="637025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เข้าสู่เว็บไซต์</a:t>
            </a:r>
          </a:p>
        </p:txBody>
      </p:sp>
      <p:pic>
        <p:nvPicPr>
          <p:cNvPr id="10" name="Picture 3" descr="C:\Users\Nut\Desktop\ภาพ ตอน1\001.jpg">
            <a:extLst>
              <a:ext uri="{FF2B5EF4-FFF2-40B4-BE49-F238E27FC236}">
                <a16:creationId xmlns:a16="http://schemas.microsoft.com/office/drawing/2014/main" id="{3B12480C-00B6-4965-9953-112258A9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79" y="1754337"/>
            <a:ext cx="7842497" cy="408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28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7</a:t>
            </a:r>
          </a:p>
        </p:txBody>
      </p:sp>
      <p:pic>
        <p:nvPicPr>
          <p:cNvPr id="6" name="Shape 120">
            <a:extLst>
              <a:ext uri="{FF2B5EF4-FFF2-40B4-BE49-F238E27FC236}">
                <a16:creationId xmlns:a16="http://schemas.microsoft.com/office/drawing/2014/main" id="{543B49C6-309A-443D-8DC4-6AD5F2326F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2322"/>
          <a:stretch/>
        </p:blipFill>
        <p:spPr>
          <a:xfrm>
            <a:off x="915453" y="982157"/>
            <a:ext cx="7351712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488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8</a:t>
            </a:r>
          </a:p>
        </p:txBody>
      </p:sp>
      <p:pic>
        <p:nvPicPr>
          <p:cNvPr id="3" name="Picture 2" descr="C:\Users\Nut\Desktop\ภาพ ตอน1\002.png">
            <a:extLst>
              <a:ext uri="{FF2B5EF4-FFF2-40B4-BE49-F238E27FC236}">
                <a16:creationId xmlns:a16="http://schemas.microsoft.com/office/drawing/2014/main" id="{23E789F8-3A63-4575-89C9-FE7C6033E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31" y="736129"/>
            <a:ext cx="5688632" cy="481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40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9</a:t>
            </a:r>
          </a:p>
        </p:txBody>
      </p:sp>
      <p:pic>
        <p:nvPicPr>
          <p:cNvPr id="4" name="Picture 2" descr="C:\Users\Nut\Desktop\ภาพ ตอน1\003.png">
            <a:extLst>
              <a:ext uri="{FF2B5EF4-FFF2-40B4-BE49-F238E27FC236}">
                <a16:creationId xmlns:a16="http://schemas.microsoft.com/office/drawing/2014/main" id="{B4AF2963-D925-4BBA-AFC1-D5508C1D7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44" y="837283"/>
            <a:ext cx="5904656" cy="492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61862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148</Words>
  <Application>Microsoft Office PowerPoint</Application>
  <PresentationFormat>On-screen Show (4:3)</PresentationFormat>
  <Paragraphs>46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MS PGothic</vt:lpstr>
      <vt:lpstr>Angsana New</vt:lpstr>
      <vt:lpstr>Arial</vt:lpstr>
      <vt:lpstr>Calibri</vt:lpstr>
      <vt:lpstr>Calibri Light</vt:lpstr>
      <vt:lpstr>Cordia New</vt:lpstr>
      <vt:lpstr>TH Sarabun New</vt:lpstr>
      <vt:lpstr>TH SarabunPSK</vt:lpstr>
      <vt:lpstr>Wingdings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คเณศ อธิรัตนกรัณฑ์</dc:creator>
  <cp:lastModifiedBy>stampfords</cp:lastModifiedBy>
  <cp:revision>14</cp:revision>
  <dcterms:created xsi:type="dcterms:W3CDTF">2015-04-26T20:07:46Z</dcterms:created>
  <dcterms:modified xsi:type="dcterms:W3CDTF">2017-08-09T17:36:50Z</dcterms:modified>
</cp:coreProperties>
</file>