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5" r:id="rId3"/>
    <p:sldId id="260" r:id="rId4"/>
    <p:sldId id="283" r:id="rId5"/>
    <p:sldId id="297" r:id="rId6"/>
    <p:sldId id="298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0" r:id="rId16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435" autoAdjust="0"/>
  </p:normalViewPr>
  <p:slideViewPr>
    <p:cSldViewPr snapToGrid="0">
      <p:cViewPr varScale="1">
        <p:scale>
          <a:sx n="67" d="100"/>
          <a:sy n="67" d="100"/>
        </p:scale>
        <p:origin x="15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F6036-5F6C-41A5-9C9F-6BEB8A5B67FC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B68F-0341-4FE3-A76B-923959FAE34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373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066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3925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255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337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3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334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733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845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926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399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5F1-02CD-4000-939A-FDA2EF1036C7}" type="datetimeFigureOut">
              <a:rPr lang="th-TH" smtClean="0"/>
              <a:t>10/08/60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F163-F837-4F0D-9E32-D01F2DEA9A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59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759129" y="2665969"/>
            <a:ext cx="5593199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ค่ายทักษะคอมพิวเตอร์ 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r>
              <a:rPr lang="en-US" altLang="ja-JP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MYSQL/PHP</a:t>
            </a:r>
            <a:endParaRPr lang="th-TH" sz="54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38890" y="4910378"/>
            <a:ext cx="783367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คณะวิทยาศาสตร์และศิลปศาสตร์ </a:t>
            </a:r>
          </a:p>
          <a:p>
            <a:pPr lvl="0" algn="ctr"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มหาวิทยาลัย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บูรพา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วิทยาเขตจันทบุรี</a:t>
            </a:r>
          </a:p>
          <a:p>
            <a:pPr lvl="0" algn="ctr">
              <a:spcBef>
                <a:spcPts val="560"/>
              </a:spcBef>
              <a:buClr>
                <a:schemeClr val="accent1"/>
              </a:buClr>
              <a:buSzPct val="25000"/>
            </a:pP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ครั้งที่ 16 วันที่ 19-20 สิงหาคม 2560 ณ โรงเรียน</a:t>
            </a:r>
            <a:r>
              <a:rPr lang="th-TH" sz="3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เบญ</a:t>
            </a:r>
            <a:r>
              <a:rPr lang="th-TH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จมานุสรณ์ จันทบุรี</a:t>
            </a:r>
          </a:p>
        </p:txBody>
      </p:sp>
      <p:pic>
        <p:nvPicPr>
          <p:cNvPr id="5" name="Picture 2" descr="ผลการค้นหารูปภาพสำหรับ ตรามหาวิทยาลัยบูรพา">
            <a:extLst>
              <a:ext uri="{FF2B5EF4-FFF2-40B4-BE49-F238E27FC236}">
                <a16:creationId xmlns:a16="http://schemas.microsoft.com/office/drawing/2014/main" id="{890B0FC1-A98B-41C2-9340-0DB21399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14" y="662109"/>
            <a:ext cx="1894230" cy="18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8" y="594161"/>
            <a:ext cx="799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โดยไม่ต้องใช้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password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โดยเมื่อใส่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username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แล้วให้ คลิก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GO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95C1EFC-E5D6-4294-9017-961867BA3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08" t="8545" r="33646" b="20776"/>
          <a:stretch/>
        </p:blipFill>
        <p:spPr>
          <a:xfrm>
            <a:off x="2816101" y="1944432"/>
            <a:ext cx="3629024" cy="42986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E7EFEF-E33A-4E3F-BFBF-B0DCA8370DAE}"/>
              </a:ext>
            </a:extLst>
          </p:cNvPr>
          <p:cNvSpPr/>
          <p:nvPr/>
        </p:nvSpPr>
        <p:spPr>
          <a:xfrm>
            <a:off x="5429250" y="5514975"/>
            <a:ext cx="70008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308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712955" y="803892"/>
            <a:ext cx="799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 แก้ไขรหัสผ่านโดยการเลือก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Change password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8A239E7-23F4-4FD2-AC37-BAAA39F1C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00" r="33348" b="31411"/>
          <a:stretch/>
        </p:blipFill>
        <p:spPr>
          <a:xfrm>
            <a:off x="503928" y="1585917"/>
            <a:ext cx="8207098" cy="422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74DD96-F6F9-4F3C-A968-A7111DA490A7}"/>
              </a:ext>
            </a:extLst>
          </p:cNvPr>
          <p:cNvSpPr/>
          <p:nvPr/>
        </p:nvSpPr>
        <p:spPr>
          <a:xfrm>
            <a:off x="2828925" y="2557463"/>
            <a:ext cx="1257300" cy="414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2515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98667" y="546717"/>
            <a:ext cx="799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ในช่อง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Password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ให้พิมพ์รหัสผ่านที่ต้องการ เช่น 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“Com2560”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แล้ว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คลิก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Go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19C9C27-EE53-411C-91AF-2EC069B26F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1" t="40891" r="28190" b="23593"/>
          <a:stretch/>
        </p:blipFill>
        <p:spPr>
          <a:xfrm>
            <a:off x="836508" y="2657478"/>
            <a:ext cx="6107900" cy="27146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6D714C-B329-4F61-80EA-4C6AF8F81580}"/>
              </a:ext>
            </a:extLst>
          </p:cNvPr>
          <p:cNvSpPr/>
          <p:nvPr/>
        </p:nvSpPr>
        <p:spPr>
          <a:xfrm>
            <a:off x="5314946" y="4843460"/>
            <a:ext cx="70008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843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712955" y="803892"/>
            <a:ext cx="799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ทดสอบ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 out </a:t>
            </a:r>
            <a:r>
              <a:rPr lang="th-TH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 in </a:t>
            </a:r>
            <a:r>
              <a:rPr lang="th-TH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ใหม่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7A5EA15-4808-4844-8864-59EEE95D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9" r="33085" b="28515"/>
          <a:stretch/>
        </p:blipFill>
        <p:spPr>
          <a:xfrm>
            <a:off x="507366" y="1568077"/>
            <a:ext cx="8019140" cy="42647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2601A8-988C-477F-9BEF-52942BACBE4F}"/>
              </a:ext>
            </a:extLst>
          </p:cNvPr>
          <p:cNvSpPr/>
          <p:nvPr/>
        </p:nvSpPr>
        <p:spPr>
          <a:xfrm>
            <a:off x="1157288" y="1828798"/>
            <a:ext cx="300037" cy="271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724BB9-C5A3-4488-B405-9174AD3FD552}"/>
              </a:ext>
            </a:extLst>
          </p:cNvPr>
          <p:cNvCxnSpPr/>
          <p:nvPr/>
        </p:nvCxnSpPr>
        <p:spPr>
          <a:xfrm>
            <a:off x="1285875" y="2100263"/>
            <a:ext cx="0" cy="1985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78D55F-43FF-42A0-9122-9A646C380AD8}"/>
              </a:ext>
            </a:extLst>
          </p:cNvPr>
          <p:cNvSpPr/>
          <p:nvPr/>
        </p:nvSpPr>
        <p:spPr>
          <a:xfrm>
            <a:off x="522091" y="4131846"/>
            <a:ext cx="15704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ปุ่ม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Logout</a:t>
            </a:r>
            <a:endParaRPr 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95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725190" y="595070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712955" y="603860"/>
            <a:ext cx="799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ใส่รหัสที่เราตั้งไว้เมื่อสักครู่ที่ช่อง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Password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b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(คือ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com2560)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EE3BF264-2085-4249-936B-E58632CD7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70" t="8070" r="33980" b="13793"/>
          <a:stretch/>
        </p:blipFill>
        <p:spPr>
          <a:xfrm>
            <a:off x="1425864" y="1804189"/>
            <a:ext cx="3286126" cy="44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4360D-7489-4990-9618-C32DBF1D0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486" y="2976434"/>
            <a:ext cx="20024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คำถาม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kumimoji="0" lang="en-US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?</a:t>
            </a:r>
            <a:r>
              <a:rPr kumimoji="0" lang="th-TH" altLang="th-TH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500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341195" y="647981"/>
            <a:ext cx="850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เนื้อหาบรรยาย</a:t>
            </a: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84" y="1571311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2</a:t>
            </a:r>
          </a:p>
        </p:txBody>
      </p:sp>
      <p:sp>
        <p:nvSpPr>
          <p:cNvPr id="5" name="สี่เหลี่ยมผืนผ้า 2">
            <a:extLst>
              <a:ext uri="{FF2B5EF4-FFF2-40B4-BE49-F238E27FC236}">
                <a16:creationId xmlns:a16="http://schemas.microsoft.com/office/drawing/2014/main" id="{77EBD1EA-4788-471C-A178-31F3E077F19E}"/>
              </a:ext>
            </a:extLst>
          </p:cNvPr>
          <p:cNvSpPr/>
          <p:nvPr/>
        </p:nvSpPr>
        <p:spPr>
          <a:xfrm>
            <a:off x="562397" y="1706920"/>
            <a:ext cx="50370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ตั้งค่าหน้า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 login</a:t>
            </a:r>
          </a:p>
          <a:p>
            <a:pPr marL="685800" indent="-685800">
              <a:spcBef>
                <a:spcPts val="0"/>
              </a:spcBef>
              <a:buClr>
                <a:schemeClr val="bg1"/>
              </a:buClr>
              <a:buSzPct val="85000"/>
              <a:buFont typeface="Wingdings" panose="05000000000000000000" pitchFamily="2" charset="2"/>
              <a:buChar char="q"/>
            </a:pP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การ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set user and password </a:t>
            </a:r>
            <a:r>
              <a:rPr lang="th-TH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ใน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ea typeface="Arial"/>
                <a:cs typeface="TH Sarabun New" panose="020B0500040200020003" pitchFamily="34" charset="-34"/>
                <a:sym typeface="Arial"/>
              </a:rPr>
              <a:t>PHP My Admin</a:t>
            </a:r>
            <a:endParaRPr lang="th-TH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ea typeface="Arial"/>
              <a:cs typeface="TH Sarabun New" panose="020B0500040200020003" pitchFamily="34" charset="-34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7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7" y="4307521"/>
            <a:ext cx="7600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ขั้นตอนแก้ไขหน้า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login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3</a:t>
            </a:r>
          </a:p>
        </p:txBody>
      </p:sp>
    </p:spTree>
    <p:extLst>
      <p:ext uri="{BB962C8B-B14F-4D97-AF65-F5344CB8AC3E}">
        <p14:creationId xmlns:p14="http://schemas.microsoft.com/office/powerpoint/2010/main" val="260153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9" y="594161"/>
            <a:ext cx="5623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เปิด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control panel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เลือกปุ่ม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config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คลิกที่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&lt;Browse&gt;  [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10D2CB2-E634-4B94-A876-C110D7689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13" t="13135" r="24815" b="30514"/>
          <a:stretch/>
        </p:blipFill>
        <p:spPr>
          <a:xfrm>
            <a:off x="510107" y="2377063"/>
            <a:ext cx="6619356" cy="400430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C40CAA-1CD1-4E1A-BFE1-E3C54A4BF91C}"/>
              </a:ext>
            </a:extLst>
          </p:cNvPr>
          <p:cNvSpPr/>
          <p:nvPr/>
        </p:nvSpPr>
        <p:spPr>
          <a:xfrm>
            <a:off x="1085849" y="3243263"/>
            <a:ext cx="700088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428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9" y="594161"/>
            <a:ext cx="6752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จะมีการเปิด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folder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ตามภาพ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คลิกที่ ไฟล์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config.inc 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เพื่อทำการแก้ไข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90AB94C-9AD1-4A48-8754-B474626A2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1" t="16729" r="14646" b="6589"/>
          <a:stretch/>
        </p:blipFill>
        <p:spPr>
          <a:xfrm>
            <a:off x="631579" y="1794490"/>
            <a:ext cx="6043614" cy="4562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B110AC-703B-40EE-B293-09DC6C0BE011}"/>
              </a:ext>
            </a:extLst>
          </p:cNvPr>
          <p:cNvSpPr/>
          <p:nvPr/>
        </p:nvSpPr>
        <p:spPr>
          <a:xfrm>
            <a:off x="1885948" y="4800601"/>
            <a:ext cx="4643439" cy="285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478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9" y="594161"/>
            <a:ext cx="6670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ทำการแก้ไข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auth_type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ให้เป็น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cookie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ให้ทำการแก้ไขค่า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controluser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ให้เป็น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root 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indent="-742950">
              <a:buFont typeface="+mj-lt"/>
              <a:buAutoNum type="arabicPeriod"/>
            </a:pP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ทำการตรวจสอบค่าอื่น ๆ ให้ตรงตามตัวอย่าง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6E16409-2B8C-4551-B101-4651A84D9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9" t="41801" r="54442" b="8365"/>
          <a:stretch/>
        </p:blipFill>
        <p:spPr>
          <a:xfrm>
            <a:off x="1533641" y="2362775"/>
            <a:ext cx="5176618" cy="39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CAE61E-049F-4576-BB0E-07A488184CAA}"/>
              </a:ext>
            </a:extLst>
          </p:cNvPr>
          <p:cNvGrpSpPr/>
          <p:nvPr/>
        </p:nvGrpSpPr>
        <p:grpSpPr>
          <a:xfrm>
            <a:off x="958403" y="1006827"/>
            <a:ext cx="7428360" cy="4843866"/>
            <a:chOff x="958403" y="1006827"/>
            <a:chExt cx="7428360" cy="4843866"/>
          </a:xfrm>
        </p:grpSpPr>
        <p:pic>
          <p:nvPicPr>
            <p:cNvPr id="4" name="Picture 2" descr="C:\Users\Nut\Desktop\ภาพ ตอน1\011.png">
              <a:extLst>
                <a:ext uri="{FF2B5EF4-FFF2-40B4-BE49-F238E27FC236}">
                  <a16:creationId xmlns:a16="http://schemas.microsoft.com/office/drawing/2014/main" id="{FDA24238-B8E0-4C02-8C3A-E0DF4B548F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403" y="1006827"/>
              <a:ext cx="7428360" cy="484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DADA1D-29ED-455B-967F-23447D2E503B}"/>
                </a:ext>
              </a:extLst>
            </p:cNvPr>
            <p:cNvSpPr/>
            <p:nvPr/>
          </p:nvSpPr>
          <p:spPr>
            <a:xfrm>
              <a:off x="5072062" y="2371725"/>
              <a:ext cx="700088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89DC4F7-97B7-4253-931E-3960B5E19091}"/>
                </a:ext>
              </a:extLst>
            </p:cNvPr>
            <p:cNvCxnSpPr/>
            <p:nvPr/>
          </p:nvCxnSpPr>
          <p:spPr>
            <a:xfrm>
              <a:off x="5372100" y="1871661"/>
              <a:ext cx="0" cy="4429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877F9-1469-4DF8-87A9-F4FF545CF0C7}"/>
                </a:ext>
              </a:extLst>
            </p:cNvPr>
            <p:cNvSpPr/>
            <p:nvPr/>
          </p:nvSpPr>
          <p:spPr>
            <a:xfrm>
              <a:off x="4996837" y="1169787"/>
              <a:ext cx="75052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th-TH" sz="5400" b="1" cap="none" spc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H Sarabun New" panose="020B0500040200020003" pitchFamily="34" charset="-34"/>
                  <a:cs typeface="TH Sarabun New" panose="020B0500040200020003" pitchFamily="34" charset="-34"/>
                </a:rPr>
                <a:t>กด</a:t>
              </a:r>
              <a:endPara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189A-0192-4C7D-BD6C-E451F8CD8AFA}"/>
              </a:ext>
            </a:extLst>
          </p:cNvPr>
          <p:cNvSpPr txBox="1"/>
          <p:nvPr/>
        </p:nvSpPr>
        <p:spPr>
          <a:xfrm>
            <a:off x="631579" y="594161"/>
            <a:ext cx="668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หน้าจอการ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login </a:t>
            </a:r>
            <a:r>
              <a:rPr lang="th-TH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สำหรับโปรแกรม </a:t>
            </a:r>
            <a:r>
              <a:rPr lang="en-US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phpmyadmin</a:t>
            </a:r>
            <a:endParaRPr lang="th-TH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992C709-B5CB-4180-9AD6-9FCA46AD7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84" t="8261" r="31143" b="16814"/>
          <a:stretch/>
        </p:blipFill>
        <p:spPr>
          <a:xfrm>
            <a:off x="1725320" y="1621301"/>
            <a:ext cx="4500566" cy="44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4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E65E1-127A-4BC7-AE44-D12782729652}"/>
              </a:ext>
            </a:extLst>
          </p:cNvPr>
          <p:cNvSpPr txBox="1"/>
          <p:nvPr/>
        </p:nvSpPr>
        <p:spPr>
          <a:xfrm>
            <a:off x="766476" y="4221796"/>
            <a:ext cx="7820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ขั้นตอนการ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set password</a:t>
            </a:r>
            <a:endParaRPr lang="th-TH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2" descr="ผลการค้นหารูปภาพสำหรับ การ์ตูน สงสัย">
            <a:extLst>
              <a:ext uri="{FF2B5EF4-FFF2-40B4-BE49-F238E27FC236}">
                <a16:creationId xmlns:a16="http://schemas.microsoft.com/office/drawing/2014/main" id="{16DA2A23-EA9C-48F0-AAB0-97F12C74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81" y="1255110"/>
            <a:ext cx="2866672" cy="286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96D8C-3CDC-4119-8876-0A7B3D6B65FA}"/>
              </a:ext>
            </a:extLst>
          </p:cNvPr>
          <p:cNvSpPr txBox="1"/>
          <p:nvPr/>
        </p:nvSpPr>
        <p:spPr>
          <a:xfrm>
            <a:off x="7802936" y="5950709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หน้า 9</a:t>
            </a:r>
          </a:p>
        </p:txBody>
      </p:sp>
    </p:spTree>
    <p:extLst>
      <p:ext uri="{BB962C8B-B14F-4D97-AF65-F5344CB8AC3E}">
        <p14:creationId xmlns:p14="http://schemas.microsoft.com/office/powerpoint/2010/main" val="423610623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215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PGothic</vt:lpstr>
      <vt:lpstr>Angsana New</vt:lpstr>
      <vt:lpstr>Arial</vt:lpstr>
      <vt:lpstr>Calibri</vt:lpstr>
      <vt:lpstr>Calibri Light</vt:lpstr>
      <vt:lpstr>Cordia New</vt:lpstr>
      <vt:lpstr>TH Sarabun New</vt:lpstr>
      <vt:lpstr>TH SarabunPSK</vt:lpstr>
      <vt:lpstr>Wingdings</vt:lpstr>
      <vt:lpstr>ธีมของ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คเณศ อธิรัตนกรัณฑ์</dc:creator>
  <cp:lastModifiedBy>stampfords</cp:lastModifiedBy>
  <cp:revision>18</cp:revision>
  <dcterms:created xsi:type="dcterms:W3CDTF">2015-04-26T20:07:46Z</dcterms:created>
  <dcterms:modified xsi:type="dcterms:W3CDTF">2017-08-09T18:09:44Z</dcterms:modified>
</cp:coreProperties>
</file>