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5" r:id="rId3"/>
    <p:sldId id="264" r:id="rId4"/>
    <p:sldId id="270" r:id="rId5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11/08/60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ความรู้เกี่ยวกับ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SQL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ความรู้เกี่ยวกับ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5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  <p:sp>
        <p:nvSpPr>
          <p:cNvPr id="5" name="Shape 103">
            <a:extLst>
              <a:ext uri="{FF2B5EF4-FFF2-40B4-BE49-F238E27FC236}">
                <a16:creationId xmlns:a16="http://schemas.microsoft.com/office/drawing/2014/main" id="{2B8BBB95-EC1E-466F-824C-B9DDB7FD0785}"/>
              </a:ext>
            </a:extLst>
          </p:cNvPr>
          <p:cNvSpPr txBox="1">
            <a:spLocks/>
          </p:cNvSpPr>
          <p:nvPr/>
        </p:nvSpPr>
        <p:spPr>
          <a:xfrm>
            <a:off x="742950" y="1496706"/>
            <a:ext cx="8229600" cy="37182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https://github.com/phpmysql2017/com-camp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16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52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ＭＳ Ｐゴシック</vt:lpstr>
      <vt:lpstr>Angsana New</vt:lpstr>
      <vt:lpstr>Arial</vt:lpstr>
      <vt:lpstr>Calibri</vt:lpstr>
      <vt:lpstr>Calibri Light</vt:lpstr>
      <vt:lpstr>Cordia New</vt:lpstr>
      <vt:lpstr>TH Sarabun New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14</cp:revision>
  <dcterms:created xsi:type="dcterms:W3CDTF">2015-04-26T20:07:46Z</dcterms:created>
  <dcterms:modified xsi:type="dcterms:W3CDTF">2017-08-11T09:53:39Z</dcterms:modified>
</cp:coreProperties>
</file>