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5" r:id="rId3"/>
    <p:sldId id="260" r:id="rId4"/>
    <p:sldId id="332" r:id="rId5"/>
    <p:sldId id="338" r:id="rId6"/>
    <p:sldId id="339" r:id="rId7"/>
    <p:sldId id="340" r:id="rId8"/>
    <p:sldId id="341" r:id="rId9"/>
    <p:sldId id="342" r:id="rId10"/>
    <p:sldId id="343" r:id="rId11"/>
    <p:sldId id="347" r:id="rId12"/>
    <p:sldId id="351" r:id="rId13"/>
    <p:sldId id="348" r:id="rId14"/>
    <p:sldId id="349" r:id="rId15"/>
    <p:sldId id="352" r:id="rId16"/>
    <p:sldId id="350" r:id="rId17"/>
    <p:sldId id="344" r:id="rId18"/>
    <p:sldId id="346" r:id="rId19"/>
    <p:sldId id="270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est/connect_db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  <p:pic>
        <p:nvPicPr>
          <p:cNvPr id="4" name="รูปภาพ 1">
            <a:extLst>
              <a:ext uri="{FF2B5EF4-FFF2-40B4-BE49-F238E27FC236}">
                <a16:creationId xmlns:a16="http://schemas.microsoft.com/office/drawing/2014/main" id="{9439646E-FF5F-49B7-BA47-DC740F3CA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7" r="30620" b="22442"/>
          <a:stretch/>
        </p:blipFill>
        <p:spPr>
          <a:xfrm>
            <a:off x="552827" y="777155"/>
            <a:ext cx="8064264" cy="42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5" b="62825"/>
          <a:stretch/>
        </p:blipFill>
        <p:spPr>
          <a:xfrm>
            <a:off x="775188" y="1280765"/>
            <a:ext cx="7611944" cy="31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7"/>
          <a:stretch/>
        </p:blipFill>
        <p:spPr>
          <a:xfrm>
            <a:off x="442691" y="885283"/>
            <a:ext cx="8245620" cy="39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1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" y="816407"/>
            <a:ext cx="4665956" cy="47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0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1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14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38"/>
          <a:stretch/>
        </p:blipFill>
        <p:spPr>
          <a:xfrm>
            <a:off x="469235" y="1275055"/>
            <a:ext cx="8146128" cy="27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1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2"/>
          <a:stretch/>
        </p:blipFill>
        <p:spPr>
          <a:xfrm>
            <a:off x="513972" y="824446"/>
            <a:ext cx="8166776" cy="40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1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6" y="870345"/>
            <a:ext cx="6369942" cy="40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6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17</a:t>
            </a:r>
          </a:p>
        </p:txBody>
      </p:sp>
    </p:spTree>
    <p:extLst>
      <p:ext uri="{BB962C8B-B14F-4D97-AF65-F5344CB8AC3E}">
        <p14:creationId xmlns:p14="http://schemas.microsoft.com/office/powerpoint/2010/main" val="114504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18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E9FCFB7-02F7-4BCE-B978-9B016B164B09}"/>
              </a:ext>
            </a:extLst>
          </p:cNvPr>
          <p:cNvSpPr/>
          <p:nvPr/>
        </p:nvSpPr>
        <p:spPr>
          <a:xfrm>
            <a:off x="609941" y="652790"/>
            <a:ext cx="8091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 </a:t>
            </a:r>
            <a:r>
              <a:rPr lang="en-US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06FF95E-22E3-440B-A681-CF6A48927AB4}"/>
              </a:ext>
            </a:extLst>
          </p:cNvPr>
          <p:cNvSpPr/>
          <p:nvPr/>
        </p:nvSpPr>
        <p:spPr>
          <a:xfrm>
            <a:off x="609941" y="1576120"/>
            <a:ext cx="8091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จงสร้างแฟ้มชื่อว่า </a:t>
            </a:r>
            <a:r>
              <a:rPr lang="en-US" sz="4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emp.php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เพื่อทำการค้นหาข้อมูลพนักงานคนใดคนหนึ่ง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63A3C51-218C-4F49-AEFC-E754FCF934E4}"/>
              </a:ext>
            </a:extLst>
          </p:cNvPr>
          <p:cNvSpPr/>
          <p:nvPr/>
        </p:nvSpPr>
        <p:spPr>
          <a:xfrm>
            <a:off x="609941" y="3014866"/>
            <a:ext cx="7434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จงสร้างแฟ้มชื่อว่า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emp_job.php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เพื่อทำการค้นหาข้อมูลพนักงานที่ทำงานเป็น 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programmer</a:t>
            </a:r>
            <a:endParaRPr lang="th-TH" sz="4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 1">
            <a:extLst>
              <a:ext uri="{FF2B5EF4-FFF2-40B4-BE49-F238E27FC236}">
                <a16:creationId xmlns:a16="http://schemas.microsoft.com/office/drawing/2014/main" id="{580488DD-E938-4D67-A82C-98BFE54BE35E}"/>
              </a:ext>
            </a:extLst>
          </p:cNvPr>
          <p:cNvSpPr/>
          <p:nvPr/>
        </p:nvSpPr>
        <p:spPr>
          <a:xfrm>
            <a:off x="609941" y="4510764"/>
            <a:ext cx="71641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จงสร้างแฟ้มชื่อว่า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chg_hour.php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เพื่อทำการค้นหาพนักงานที่มีรายได้ต่อชั่วโมงมากว่า 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400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55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การนำความรู้ทั้งหมดมาสร้างเป็น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Project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เริ่มต้นการทำงาน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5A53EE13-4777-44ED-9D2E-73788B9DE2B1}"/>
              </a:ext>
            </a:extLst>
          </p:cNvPr>
          <p:cNvSpPr/>
          <p:nvPr/>
        </p:nvSpPr>
        <p:spPr>
          <a:xfrm>
            <a:off x="1955096" y="493715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</a:p>
        </p:txBody>
      </p:sp>
      <p:sp>
        <p:nvSpPr>
          <p:cNvPr id="7" name="สี่เหลี่ยมผืนผ้า 4">
            <a:extLst>
              <a:ext uri="{FF2B5EF4-FFF2-40B4-BE49-F238E27FC236}">
                <a16:creationId xmlns:a16="http://schemas.microsoft.com/office/drawing/2014/main" id="{CBEFE1CE-0466-46DE-A5DD-19961FCB9766}"/>
              </a:ext>
            </a:extLst>
          </p:cNvPr>
          <p:cNvSpPr/>
          <p:nvPr/>
        </p:nvSpPr>
        <p:spPr>
          <a:xfrm>
            <a:off x="1357844" y="1497175"/>
            <a:ext cx="6187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สร้างโฟลเดอร์ 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C:\xampp\htdocs</a:t>
            </a:r>
            <a:endParaRPr lang="th-TH" sz="4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139F31C-27D4-48A1-8654-C80EA606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2274722"/>
            <a:ext cx="6451598" cy="405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7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sp>
        <p:nvSpPr>
          <p:cNvPr id="11" name="สี่เหลี่ยมผืนผ้า 2">
            <a:extLst>
              <a:ext uri="{FF2B5EF4-FFF2-40B4-BE49-F238E27FC236}">
                <a16:creationId xmlns:a16="http://schemas.microsoft.com/office/drawing/2014/main" id="{37F02D14-FDFF-4F67-9F07-44739C8BB0C3}"/>
              </a:ext>
            </a:extLst>
          </p:cNvPr>
          <p:cNvSpPr/>
          <p:nvPr/>
        </p:nvSpPr>
        <p:spPr>
          <a:xfrm>
            <a:off x="586622" y="436271"/>
            <a:ext cx="8144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</a:p>
        </p:txBody>
      </p:sp>
      <p:sp>
        <p:nvSpPr>
          <p:cNvPr id="12" name="สี่เหลี่ยมผืนผ้า 4">
            <a:extLst>
              <a:ext uri="{FF2B5EF4-FFF2-40B4-BE49-F238E27FC236}">
                <a16:creationId xmlns:a16="http://schemas.microsoft.com/office/drawing/2014/main" id="{76E92BAA-A996-45EB-8618-7B038B6B1C59}"/>
              </a:ext>
            </a:extLst>
          </p:cNvPr>
          <p:cNvSpPr/>
          <p:nvPr/>
        </p:nvSpPr>
        <p:spPr>
          <a:xfrm>
            <a:off x="529470" y="1412603"/>
            <a:ext cx="8201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เปิดโปรแกรม 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&gt;other&gt;</a:t>
            </a:r>
            <a:r>
              <a:rPr lang="en-US" sz="4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conect_db.php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save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test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แล้วพิมพ์ตามด้านล่าง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BCD3315-A312-44DE-9BF3-B1EE80DB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" y="3461750"/>
            <a:ext cx="6457116" cy="28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6" name="สี่เหลี่ยมผืนผ้า 2">
            <a:extLst>
              <a:ext uri="{FF2B5EF4-FFF2-40B4-BE49-F238E27FC236}">
                <a16:creationId xmlns:a16="http://schemas.microsoft.com/office/drawing/2014/main" id="{87B65CBF-1952-47B4-9C55-6E3E334C41BD}"/>
              </a:ext>
            </a:extLst>
          </p:cNvPr>
          <p:cNvSpPr/>
          <p:nvPr/>
        </p:nvSpPr>
        <p:spPr>
          <a:xfrm>
            <a:off x="404303" y="551797"/>
            <a:ext cx="8327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</a:p>
        </p:txBody>
      </p:sp>
      <p:sp>
        <p:nvSpPr>
          <p:cNvPr id="7" name="สี่เหลี่ยมผืนผ้า 4">
            <a:extLst>
              <a:ext uri="{FF2B5EF4-FFF2-40B4-BE49-F238E27FC236}">
                <a16:creationId xmlns:a16="http://schemas.microsoft.com/office/drawing/2014/main" id="{9C1C9C93-CC39-4220-A145-B142730AFD47}"/>
              </a:ext>
            </a:extLst>
          </p:cNvPr>
          <p:cNvSpPr/>
          <p:nvPr/>
        </p:nvSpPr>
        <p:spPr>
          <a:xfrm>
            <a:off x="685800" y="1310562"/>
            <a:ext cx="8045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เปิด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Firefox,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, google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chrom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และไปที่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http://127.0.0.1/test/connect_db.php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ถ้าถูกต้องขึ้นหน้าเปล่า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CDECE6-0062-4DC4-8F7E-6AD6C0D9C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3"/>
          <a:stretch/>
        </p:blipFill>
        <p:spPr bwMode="auto">
          <a:xfrm>
            <a:off x="940558" y="3244610"/>
            <a:ext cx="4931604" cy="29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sp>
        <p:nvSpPr>
          <p:cNvPr id="10" name="สี่เหลี่ยมผืนผ้า 2">
            <a:extLst>
              <a:ext uri="{FF2B5EF4-FFF2-40B4-BE49-F238E27FC236}">
                <a16:creationId xmlns:a16="http://schemas.microsoft.com/office/drawing/2014/main" id="{7E74B378-26D3-40D2-9001-7A7E191B15C2}"/>
              </a:ext>
            </a:extLst>
          </p:cNvPr>
          <p:cNvSpPr/>
          <p:nvPr/>
        </p:nvSpPr>
        <p:spPr>
          <a:xfrm>
            <a:off x="583623" y="636587"/>
            <a:ext cx="814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ออกรายงานผ่านเว็บ</a:t>
            </a:r>
          </a:p>
        </p:txBody>
      </p:sp>
      <p:sp>
        <p:nvSpPr>
          <p:cNvPr id="11" name="สี่เหลี่ยมผืนผ้า 4">
            <a:extLst>
              <a:ext uri="{FF2B5EF4-FFF2-40B4-BE49-F238E27FC236}">
                <a16:creationId xmlns:a16="http://schemas.microsoft.com/office/drawing/2014/main" id="{8B090E78-3714-449B-A611-60F538436093}"/>
              </a:ext>
            </a:extLst>
          </p:cNvPr>
          <p:cNvSpPr/>
          <p:nvPr/>
        </p:nvSpPr>
        <p:spPr>
          <a:xfrm>
            <a:off x="583623" y="1769536"/>
            <a:ext cx="8147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เปิดโปรแกรม </a:t>
            </a:r>
            <a:r>
              <a:rPr lang="en-US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&gt;other&gt;</a:t>
            </a:r>
            <a:r>
              <a:rPr lang="en-US" sz="4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emp_info.php</a:t>
            </a:r>
            <a: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เพื่อทำการค้นหาข้อมูลพนักงานทั้งหมด</a:t>
            </a:r>
          </a:p>
          <a:p>
            <a:endParaRPr lang="en-US" sz="4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br>
              <a:rPr lang="en-US" sz="4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2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pic>
        <p:nvPicPr>
          <p:cNvPr id="6" name="รูปภาพ 7">
            <a:extLst>
              <a:ext uri="{FF2B5EF4-FFF2-40B4-BE49-F238E27FC236}">
                <a16:creationId xmlns:a16="http://schemas.microsoft.com/office/drawing/2014/main" id="{E5C8799F-911D-426A-A258-B8A93F846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10194" r="66146" b="57911"/>
          <a:stretch/>
        </p:blipFill>
        <p:spPr>
          <a:xfrm>
            <a:off x="637601" y="1175862"/>
            <a:ext cx="7995742" cy="46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  <p:pic>
        <p:nvPicPr>
          <p:cNvPr id="10" name="รูปภาพ 7">
            <a:extLst>
              <a:ext uri="{FF2B5EF4-FFF2-40B4-BE49-F238E27FC236}">
                <a16:creationId xmlns:a16="http://schemas.microsoft.com/office/drawing/2014/main" id="{61751F6B-A667-49AA-839E-7AC0343A5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40747" r="66146" b="12915"/>
          <a:stretch/>
        </p:blipFill>
        <p:spPr>
          <a:xfrm>
            <a:off x="574970" y="806699"/>
            <a:ext cx="6483056" cy="53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011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214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38</cp:revision>
  <dcterms:created xsi:type="dcterms:W3CDTF">2015-04-26T20:07:46Z</dcterms:created>
  <dcterms:modified xsi:type="dcterms:W3CDTF">2017-08-12T09:07:18Z</dcterms:modified>
</cp:coreProperties>
</file>