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5" r:id="rId3"/>
    <p:sldId id="260" r:id="rId4"/>
    <p:sldId id="332" r:id="rId5"/>
    <p:sldId id="338" r:id="rId6"/>
    <p:sldId id="339" r:id="rId7"/>
    <p:sldId id="340" r:id="rId8"/>
    <p:sldId id="341" r:id="rId9"/>
    <p:sldId id="342" r:id="rId10"/>
    <p:sldId id="270" r:id="rId1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6036-5F6C-41A5-9C9F-6BEB8A5B67FC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B68F-0341-4FE3-A76B-923959FAE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73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6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3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3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92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9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9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59129" y="2665969"/>
            <a:ext cx="55931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ค่ายทักษะคอมพิวเตอร์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MYSQL/PHP</a:t>
            </a:r>
            <a:endParaRPr lang="th-TH" sz="54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8890" y="4910378"/>
            <a:ext cx="78336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คณะวิทยาศาสตร์และศิลปศาสตร์ 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มหาวิทยาลัย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บูรพา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วิทยาเขตจันทบุรี</a:t>
            </a:r>
          </a:p>
          <a:p>
            <a:pPr lvl="0" algn="ctr">
              <a:spcBef>
                <a:spcPts val="560"/>
              </a:spcBef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ครั้งที่ 16 วันที่ 19-20 สิงหาคม 2560 ณ โรงเรียน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เบญ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จมานุสรณ์ จันทบุรี</a:t>
            </a:r>
          </a:p>
        </p:txBody>
      </p:sp>
      <p:pic>
        <p:nvPicPr>
          <p:cNvPr id="5" name="Picture 2" descr="ผลการค้นหารูปภาพสำหรับ ตรามหาวิทยาลัยบูรพา">
            <a:extLst>
              <a:ext uri="{FF2B5EF4-FFF2-40B4-BE49-F238E27FC236}">
                <a16:creationId xmlns:a16="http://schemas.microsoft.com/office/drawing/2014/main" id="{890B0FC1-A98B-41C2-9340-0DB21399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662109"/>
            <a:ext cx="1894230" cy="18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4360D-7489-4990-9618-C32DBF1D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486" y="2976434"/>
            <a:ext cx="2002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00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341195" y="647981"/>
            <a:ext cx="850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เนื้อหาบรรยาย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4" y="1571311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77EBD1EA-4788-471C-A178-31F3E077F19E}"/>
              </a:ext>
            </a:extLst>
          </p:cNvPr>
          <p:cNvSpPr/>
          <p:nvPr/>
        </p:nvSpPr>
        <p:spPr>
          <a:xfrm>
            <a:off x="562397" y="1706920"/>
            <a:ext cx="5037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เฉลยแบบทดสอบคำสั่งที่ใช้ในภาษา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SQL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7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7" y="4307521"/>
            <a:ext cx="7600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เฉลยแบบทดสอบ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3</a:t>
            </a:r>
          </a:p>
        </p:txBody>
      </p:sp>
    </p:spTree>
    <p:extLst>
      <p:ext uri="{BB962C8B-B14F-4D97-AF65-F5344CB8AC3E}">
        <p14:creationId xmlns:p14="http://schemas.microsoft.com/office/powerpoint/2010/main" val="260153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29B25-47B5-4DB3-90BC-0580734CFF33}"/>
              </a:ext>
            </a:extLst>
          </p:cNvPr>
          <p:cNvSpPr txBox="1"/>
          <p:nvPr/>
        </p:nvSpPr>
        <p:spPr>
          <a:xfrm>
            <a:off x="2108300" y="507529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แบบทดสอบ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-</a:t>
            </a:r>
            <a:endParaRPr lang="th-TH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3C3E0C-FD60-47BE-9C53-367EB9EF3103}"/>
              </a:ext>
            </a:extLst>
          </p:cNvPr>
          <p:cNvSpPr/>
          <p:nvPr/>
        </p:nvSpPr>
        <p:spPr>
          <a:xfrm>
            <a:off x="740148" y="1505915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buFont typeface="+mj-lt"/>
              <a:buAutoNum type="arabicParenR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จงแสดงข้อมูลพนักงานที่มี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Job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“System Analyst”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742950" lvl="0" indent="-742950">
              <a:buFont typeface="+mj-lt"/>
              <a:buAutoNum type="arabicParenR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จงแสดงข้อมูล พนักงานที่มี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Chg_hour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&gt; 500</a:t>
            </a:r>
          </a:p>
          <a:p>
            <a:pPr marL="742950" lvl="0" indent="-742950">
              <a:buFont typeface="+mj-lt"/>
              <a:buAutoNum type="arabicParenR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จงแสดงพนักงานที่ทำงานใน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“Project 15”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742950" lvl="0" indent="-742950">
              <a:buFont typeface="+mj-lt"/>
              <a:buAutoNum type="arabicParenR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 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อยู่ระหว่างการดำเนินงาน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0" indent="-742950">
              <a:buFont typeface="+mj-lt"/>
              <a:buAutoNum type="arabicParenR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จงแสดงข้อมูลการทำงานวันที่  2 		พฤษภาคม 2013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072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B096C-B940-4284-BFDD-BC6E98EC2D73}"/>
              </a:ext>
            </a:extLst>
          </p:cNvPr>
          <p:cNvSpPr txBox="1"/>
          <p:nvPr/>
        </p:nvSpPr>
        <p:spPr>
          <a:xfrm>
            <a:off x="395535" y="1621481"/>
            <a:ext cx="8335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742950">
              <a:buFont typeface="+mj-lt"/>
              <a:buAutoNum type="arabicParenR"/>
            </a:pP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จงแสดงข้อมูลพนักงานที่มี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Job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“System Analyst”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</a:p>
          <a:p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DBAB2-A4FC-4053-AA5F-FC64FC5C8DA4}"/>
              </a:ext>
            </a:extLst>
          </p:cNvPr>
          <p:cNvSpPr txBox="1"/>
          <p:nvPr/>
        </p:nvSpPr>
        <p:spPr>
          <a:xfrm>
            <a:off x="2123728" y="636894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 เฉลยแบบฝึกหัด -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46744-8B68-4931-A5D8-3F191E0438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37"/>
          <a:stretch/>
        </p:blipFill>
        <p:spPr>
          <a:xfrm>
            <a:off x="829018" y="2980961"/>
            <a:ext cx="6530573" cy="1195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63FFB-93E2-4FD2-91D0-157E1C08F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0" y="4337664"/>
            <a:ext cx="7501739" cy="15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6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719B999-F63C-470F-AF07-A441A87E2800}"/>
              </a:ext>
            </a:extLst>
          </p:cNvPr>
          <p:cNvSpPr txBox="1">
            <a:spLocks/>
          </p:cNvSpPr>
          <p:nvPr/>
        </p:nvSpPr>
        <p:spPr>
          <a:xfrm>
            <a:off x="380465" y="382771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arenR" startAt="2"/>
            </a:pP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จงแสดงข้อมูล พนักงานที่มี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Chg_hour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&gt; 500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727D35-BDCE-4E16-9B6C-E5E4C7667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94"/>
          <a:stretch/>
        </p:blipFill>
        <p:spPr>
          <a:xfrm>
            <a:off x="1219955" y="1633798"/>
            <a:ext cx="6680965" cy="1271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479F-AE58-4A63-8AFC-EF9455256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55" y="3162073"/>
            <a:ext cx="6818610" cy="27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0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0F06C8-A7DC-4FD1-8833-71131643F789}"/>
              </a:ext>
            </a:extLst>
          </p:cNvPr>
          <p:cNvSpPr txBox="1">
            <a:spLocks/>
          </p:cNvSpPr>
          <p:nvPr/>
        </p:nvSpPr>
        <p:spPr>
          <a:xfrm>
            <a:off x="435263" y="2701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arenR" startAt="3"/>
            </a:pP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จงแสดงพนักงานที่ทำงานใน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“Project 15”</a:t>
            </a: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BD92A-E280-4A8B-AD1F-C5ADBDAF8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32858"/>
            <a:ext cx="5200888" cy="3710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53727-8189-46BE-A6F3-B16794A62E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09"/>
          <a:stretch/>
        </p:blipFill>
        <p:spPr>
          <a:xfrm>
            <a:off x="467544" y="1413171"/>
            <a:ext cx="8309102" cy="9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7D2DEF-D91D-4E46-914D-02E4F1AF1C83}"/>
              </a:ext>
            </a:extLst>
          </p:cNvPr>
          <p:cNvSpPr txBox="1">
            <a:spLocks/>
          </p:cNvSpPr>
          <p:nvPr/>
        </p:nvSpPr>
        <p:spPr>
          <a:xfrm>
            <a:off x="317411" y="570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arenR" startAt="4"/>
            </a:pP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 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  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อยู่ระหว่างการดำเนินงาน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F4E990-D779-4650-8815-FCF192BAB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8" y="3495864"/>
            <a:ext cx="7594778" cy="1449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715244-4234-4893-9C85-01B155DE8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2" y="2078294"/>
            <a:ext cx="7890770" cy="10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3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19E56F-EE71-4470-B2C1-35C560860B0F}"/>
              </a:ext>
            </a:extLst>
          </p:cNvPr>
          <p:cNvSpPr txBox="1">
            <a:spLocks/>
          </p:cNvSpPr>
          <p:nvPr/>
        </p:nvSpPr>
        <p:spPr>
          <a:xfrm>
            <a:off x="428870" y="649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arenR" startAt="5"/>
            </a:pPr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จงแสดงข้อมูลการทำงานวันที่  2 พฤษภาคม 2013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06C1E-88E3-48DD-82BD-DEB5E4BD43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"/>
          <a:stretch/>
        </p:blipFill>
        <p:spPr>
          <a:xfrm>
            <a:off x="386579" y="1953897"/>
            <a:ext cx="8385941" cy="1584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30DEE6-19F0-4C52-8637-B2F4C61AD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3699780"/>
            <a:ext cx="5915026" cy="25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011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168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Angsana New</vt:lpstr>
      <vt:lpstr>Arial</vt:lpstr>
      <vt:lpstr>Calibri</vt:lpstr>
      <vt:lpstr>Calibri Light</vt:lpstr>
      <vt:lpstr>Cordia New</vt:lpstr>
      <vt:lpstr>TH Sarabun New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คเณศ อธิรัตนกรัณฑ์</dc:creator>
  <cp:lastModifiedBy>stampfords</cp:lastModifiedBy>
  <cp:revision>32</cp:revision>
  <dcterms:created xsi:type="dcterms:W3CDTF">2015-04-26T20:07:46Z</dcterms:created>
  <dcterms:modified xsi:type="dcterms:W3CDTF">2017-08-10T11:18:04Z</dcterms:modified>
</cp:coreProperties>
</file>