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5" r:id="rId3"/>
    <p:sldId id="260" r:id="rId4"/>
    <p:sldId id="332" r:id="rId5"/>
    <p:sldId id="338" r:id="rId6"/>
    <p:sldId id="339" r:id="rId7"/>
    <p:sldId id="340" r:id="rId8"/>
    <p:sldId id="270" r:id="rId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435" autoAdjust="0"/>
  </p:normalViewPr>
  <p:slideViewPr>
    <p:cSldViewPr snapToGrid="0">
      <p:cViewPr varScale="1">
        <p:scale>
          <a:sx n="67" d="100"/>
          <a:sy n="67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F6036-5F6C-41A5-9C9F-6BEB8A5B67FC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B68F-0341-4FE3-A76B-923959FAE3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373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06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92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255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337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843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33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733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63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84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926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399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597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759129" y="2665969"/>
            <a:ext cx="559319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ค่ายทักษะคอมพิวเตอร์ 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en-US" altLang="ja-JP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MYSQL/PHP</a:t>
            </a:r>
            <a:endParaRPr lang="th-TH" sz="54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38890" y="4910378"/>
            <a:ext cx="78336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คณะวิทยาศาสตร์และศิลปศาสตร์ </a:t>
            </a:r>
          </a:p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มหาวิทยาลัย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บูรพา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 วิทยาเขตจันทบุรี</a:t>
            </a:r>
          </a:p>
          <a:p>
            <a:pPr lvl="0" algn="ctr">
              <a:spcBef>
                <a:spcPts val="560"/>
              </a:spcBef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ครั้งที่ 16 วันที่ 19-20 สิงหาคม 2560 ณ โรงเรียน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เบญ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จมานุสรณ์ จันทบุรี</a:t>
            </a:r>
          </a:p>
        </p:txBody>
      </p:sp>
      <p:pic>
        <p:nvPicPr>
          <p:cNvPr id="5" name="Picture 2" descr="ผลการค้นหารูปภาพสำหรับ ตรามหาวิทยาลัยบูรพา">
            <a:extLst>
              <a:ext uri="{FF2B5EF4-FFF2-40B4-BE49-F238E27FC236}">
                <a16:creationId xmlns:a16="http://schemas.microsoft.com/office/drawing/2014/main" id="{890B0FC1-A98B-41C2-9340-0DB21399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14" y="662109"/>
            <a:ext cx="1894230" cy="189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5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341195" y="647981"/>
            <a:ext cx="850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เนื้อหาบรรยาย</a:t>
            </a: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84" y="1571311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2</a:t>
            </a:r>
          </a:p>
        </p:txBody>
      </p:sp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77EBD1EA-4788-471C-A178-31F3E077F19E}"/>
              </a:ext>
            </a:extLst>
          </p:cNvPr>
          <p:cNvSpPr/>
          <p:nvPr/>
        </p:nvSpPr>
        <p:spPr>
          <a:xfrm>
            <a:off x="562397" y="1706920"/>
            <a:ext cx="5037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spcBef>
                <a:spcPts val="0"/>
              </a:spcBef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ความรู้เบื้องต้นเกี่ยวกับภาษา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PHP</a:t>
            </a:r>
            <a:endParaRPr lang="th-TH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71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766477" y="4307521"/>
            <a:ext cx="7600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 </a:t>
            </a: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th-TH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1" y="1255110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3</a:t>
            </a:r>
          </a:p>
        </p:txBody>
      </p:sp>
    </p:spTree>
    <p:extLst>
      <p:ext uri="{BB962C8B-B14F-4D97-AF65-F5344CB8AC3E}">
        <p14:creationId xmlns:p14="http://schemas.microsoft.com/office/powerpoint/2010/main" val="260153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29B25-47B5-4DB3-90BC-0580734CFF33}"/>
              </a:ext>
            </a:extLst>
          </p:cNvPr>
          <p:cNvSpPr txBox="1"/>
          <p:nvPr/>
        </p:nvSpPr>
        <p:spPr>
          <a:xfrm>
            <a:off x="2108300" y="507529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 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7A5F5C4-BC05-4F38-B9D1-BC30A0083BC3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370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ในการพัฒนา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Web Base Application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จะมีการใช้ภาษาที่สามารถทำการประมวลผล เช่นการ บวก/ลบ/คูณ/หาร  การให้ค่ากับตัวแปร  การทำงานตามเงื่อนไข และการวนรอบทำซ้ำ   มาประกอบกับการแสดงผลผ่านเว็บ  เบราเซอร์ </a:t>
            </a:r>
          </a:p>
          <a:p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การแสดงผลผ่านเว็บเบราเซอร์  จะใช้ภาษา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HTML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สลับกับภาษา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85072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5</a:t>
            </a:r>
          </a:p>
        </p:txBody>
      </p:sp>
      <p:sp>
        <p:nvSpPr>
          <p:cNvPr id="11" name="สี่เหลี่ยมผืนผ้า 2">
            <a:extLst>
              <a:ext uri="{FF2B5EF4-FFF2-40B4-BE49-F238E27FC236}">
                <a16:creationId xmlns:a16="http://schemas.microsoft.com/office/drawing/2014/main" id="{6E0F2A54-5D0C-48A0-AD62-8E63CDC35F34}"/>
              </a:ext>
            </a:extLst>
          </p:cNvPr>
          <p:cNvSpPr/>
          <p:nvPr/>
        </p:nvSpPr>
        <p:spPr>
          <a:xfrm>
            <a:off x="2414949" y="592049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en-US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 code</a:t>
            </a:r>
            <a:endParaRPr lang="th-TH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0C5E1F5-D4D3-4116-8E7E-1C1CB747D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19200"/>
          <a:stretch/>
        </p:blipFill>
        <p:spPr bwMode="auto">
          <a:xfrm>
            <a:off x="647613" y="2677111"/>
            <a:ext cx="7814596" cy="2009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กล่องข้อความ 7">
            <a:extLst>
              <a:ext uri="{FF2B5EF4-FFF2-40B4-BE49-F238E27FC236}">
                <a16:creationId xmlns:a16="http://schemas.microsoft.com/office/drawing/2014/main" id="{ABB62A25-837C-44D2-A119-FF34810F267F}"/>
              </a:ext>
            </a:extLst>
          </p:cNvPr>
          <p:cNvSpPr txBox="1"/>
          <p:nvPr/>
        </p:nvSpPr>
        <p:spPr>
          <a:xfrm>
            <a:off x="838200" y="1742302"/>
            <a:ext cx="6700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การเปิด</a:t>
            </a:r>
            <a:r>
              <a:rPr lang="en-US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–</a:t>
            </a:r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เปิด</a:t>
            </a:r>
            <a:r>
              <a:rPr lang="th-TH" sz="4000" b="1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แท็ก</a:t>
            </a:r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 (PHP code syntax)</a:t>
            </a:r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89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6</a:t>
            </a:r>
          </a:p>
        </p:txBody>
      </p:sp>
      <p:sp>
        <p:nvSpPr>
          <p:cNvPr id="6" name="สี่เหลี่ยมผืนผ้า 2">
            <a:extLst>
              <a:ext uri="{FF2B5EF4-FFF2-40B4-BE49-F238E27FC236}">
                <a16:creationId xmlns:a16="http://schemas.microsoft.com/office/drawing/2014/main" id="{895802E9-A137-4663-A7FE-653C3294082E}"/>
              </a:ext>
            </a:extLst>
          </p:cNvPr>
          <p:cNvSpPr/>
          <p:nvPr/>
        </p:nvSpPr>
        <p:spPr>
          <a:xfrm>
            <a:off x="2198250" y="563826"/>
            <a:ext cx="46842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รูปแบบการใช้</a:t>
            </a:r>
            <a:r>
              <a:rPr lang="th-TH" sz="5400" b="1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แท็ก</a:t>
            </a:r>
            <a:r>
              <a:rPr lang="th-TH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th-TH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383A7A3-304A-4F50-B7C5-3D7F05A47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49274"/>
          <a:stretch/>
        </p:blipFill>
        <p:spPr bwMode="auto">
          <a:xfrm>
            <a:off x="602879" y="3400584"/>
            <a:ext cx="6442818" cy="248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กล่องข้อความ 5">
            <a:extLst>
              <a:ext uri="{FF2B5EF4-FFF2-40B4-BE49-F238E27FC236}">
                <a16:creationId xmlns:a16="http://schemas.microsoft.com/office/drawing/2014/main" id="{B3B4D6AB-6E06-43CB-BFB6-8C4E232A8F8C}"/>
              </a:ext>
            </a:extLst>
          </p:cNvPr>
          <p:cNvSpPr txBox="1"/>
          <p:nvPr/>
        </p:nvSpPr>
        <p:spPr>
          <a:xfrm>
            <a:off x="1053706" y="1470634"/>
            <a:ext cx="69733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&lt;?</a:t>
            </a:r>
            <a:r>
              <a:rPr lang="en-US" sz="3600" b="1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	echo “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ยินดีตอนรับสู่การเรียนสคริปต์ 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PHP” ; </a:t>
            </a:r>
          </a:p>
          <a:p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?&gt;</a:t>
            </a:r>
            <a:endParaRPr lang="th-TH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5540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7</a:t>
            </a:r>
          </a:p>
        </p:txBody>
      </p:sp>
      <p:sp>
        <p:nvSpPr>
          <p:cNvPr id="10" name="สี่เหลี่ยมผืนผ้า 2">
            <a:extLst>
              <a:ext uri="{FF2B5EF4-FFF2-40B4-BE49-F238E27FC236}">
                <a16:creationId xmlns:a16="http://schemas.microsoft.com/office/drawing/2014/main" id="{DD08C079-5B9B-4D8C-B6D8-A3EA6E10F410}"/>
              </a:ext>
            </a:extLst>
          </p:cNvPr>
          <p:cNvSpPr/>
          <p:nvPr/>
        </p:nvSpPr>
        <p:spPr>
          <a:xfrm>
            <a:off x="2627862" y="670803"/>
            <a:ext cx="4246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การสร้างตัวแปร 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th-TH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289A1F3-75C1-4012-AC71-55923FEE1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78093" r="64031" b="2764"/>
          <a:stretch/>
        </p:blipFill>
        <p:spPr bwMode="auto">
          <a:xfrm>
            <a:off x="5202768" y="4829838"/>
            <a:ext cx="3109220" cy="101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กล่องข้อความ 6">
            <a:extLst>
              <a:ext uri="{FF2B5EF4-FFF2-40B4-BE49-F238E27FC236}">
                <a16:creationId xmlns:a16="http://schemas.microsoft.com/office/drawing/2014/main" id="{C0C4BAAE-A518-40CD-9451-4961B269D15E}"/>
              </a:ext>
            </a:extLst>
          </p:cNvPr>
          <p:cNvSpPr txBox="1"/>
          <p:nvPr/>
        </p:nvSpPr>
        <p:spPr>
          <a:xfrm>
            <a:off x="342848" y="1538455"/>
            <a:ext cx="8617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ในการสร้างตัวแปรของภาษา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จะขึ้นต้นด้วยเครื่องหมาย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$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Dollar sign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 สำหรับตัวแปรที่สร้างขึ้นมานั้น สามารถใช้เก็บค่าต่างๆ ได้ เช่น ตัวเลข ตัวหนังสือ เป็นต้น โดยไม่ต้องกำหนด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data type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ให้กับตัวแปร</a:t>
            </a:r>
          </a:p>
        </p:txBody>
      </p:sp>
      <p:sp>
        <p:nvSpPr>
          <p:cNvPr id="13" name="กล่องข้อความ 7">
            <a:extLst>
              <a:ext uri="{FF2B5EF4-FFF2-40B4-BE49-F238E27FC236}">
                <a16:creationId xmlns:a16="http://schemas.microsoft.com/office/drawing/2014/main" id="{0710E432-CD0D-4418-BCDF-EB404CCFFFAC}"/>
              </a:ext>
            </a:extLst>
          </p:cNvPr>
          <p:cNvSpPr txBox="1"/>
          <p:nvPr/>
        </p:nvSpPr>
        <p:spPr>
          <a:xfrm>
            <a:off x="390906" y="4331402"/>
            <a:ext cx="387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ตัวอย่างการสร้างตัวแปรในภาษา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++</a:t>
            </a:r>
          </a:p>
        </p:txBody>
      </p:sp>
      <p:sp>
        <p:nvSpPr>
          <p:cNvPr id="14" name="สี่เหลี่ยมผืนผ้า 8">
            <a:extLst>
              <a:ext uri="{FF2B5EF4-FFF2-40B4-BE49-F238E27FC236}">
                <a16:creationId xmlns:a16="http://schemas.microsoft.com/office/drawing/2014/main" id="{5CCF0C0A-E515-408E-9C62-4F360899DD1C}"/>
              </a:ext>
            </a:extLst>
          </p:cNvPr>
          <p:cNvSpPr/>
          <p:nvPr/>
        </p:nvSpPr>
        <p:spPr>
          <a:xfrm>
            <a:off x="4751199" y="4306618"/>
            <a:ext cx="3897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ตัวอย่างการสร้างตัวแปรในภาษา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th-T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827FA76-2CF2-479E-995A-F6CD2BD1C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46794" r="60584" b="34760"/>
          <a:stretch/>
        </p:blipFill>
        <p:spPr bwMode="auto">
          <a:xfrm>
            <a:off x="623095" y="4854622"/>
            <a:ext cx="3407197" cy="98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672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4360D-7489-4990-9618-C32DBF1D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486" y="2976434"/>
            <a:ext cx="20024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en-US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00485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</TotalTime>
  <Words>163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Angsana New</vt:lpstr>
      <vt:lpstr>Arial</vt:lpstr>
      <vt:lpstr>Calibri</vt:lpstr>
      <vt:lpstr>Calibri Light</vt:lpstr>
      <vt:lpstr>Cordia New</vt:lpstr>
      <vt:lpstr>TH Sarabun New</vt:lpstr>
      <vt:lpstr>TH SarabunPSK</vt:lpstr>
      <vt:lpstr>Wingdings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คเณศ อธิรัตนกรัณฑ์</dc:creator>
  <cp:lastModifiedBy>stampfords</cp:lastModifiedBy>
  <cp:revision>35</cp:revision>
  <dcterms:created xsi:type="dcterms:W3CDTF">2015-04-26T20:07:46Z</dcterms:created>
  <dcterms:modified xsi:type="dcterms:W3CDTF">2017-08-12T03:06:04Z</dcterms:modified>
</cp:coreProperties>
</file>