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5F236-AA99-43BA-B8F1-C175EB946D95}" type="datetimeFigureOut">
              <a:rPr lang="th-TH" smtClean="0"/>
              <a:t>25/08/59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CDF8-F5CD-4B1E-A011-D34642B57B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754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CDF8-F5CD-4B1E-A011-D34642B57B3D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906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92B8-665A-4FE3-BE5C-81AD17B029D6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7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EDD-3D6C-488C-8B22-23B7A53213FF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A42B-9D69-4500-B302-8111A38CB29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8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83EA-A838-499D-B70B-FE5BD3FDE11B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5EC4-360A-43F0-B03D-B158F110CA0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486-0FDF-4DED-87D8-716B84C2B207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8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79A9-CC28-49CA-9803-0BCA7FBFF24E}" type="datetime1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8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E9A-4E30-4FB9-BC71-E2D1F34CB7BA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EB54-8479-4DA2-9D7E-2B8A926A9163}" type="datetime1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F3060D-C943-488B-AFC0-57A16B5E058D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939B-42C4-4F8E-8E96-412D8E95F75F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4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CE5C9A-D985-4F85-9E9B-484C55FD621B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1B4DA2-4874-4438-A7F1-3427C43FF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5" y="874168"/>
            <a:ext cx="9461864" cy="3070814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การแก้ไขรหัสผ่าน</a:t>
            </a:r>
            <a:b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root</a:t>
            </a: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ของระบบจัดการฐานฐานข้อมูล </a:t>
            </a:r>
            <a:r>
              <a:rPr lang="en-US" sz="4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mysql</a:t>
            </a:r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ผ่านโปรแกรม </a:t>
            </a:r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XMPP</a:t>
            </a:r>
            <a:endParaRPr lang="en-US" sz="7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6738"/>
          </a:xfrm>
        </p:spPr>
        <p:txBody>
          <a:bodyPr/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Log out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log in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2861545">
            <a:off x="2212362" y="2298020"/>
            <a:ext cx="904522" cy="9287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4765" y="2926081"/>
            <a:ext cx="186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ปุ่ม </a:t>
            </a:r>
            <a:r>
              <a:rPr lang="en-US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log out</a:t>
            </a:r>
            <a:endParaRPr lang="en-US" sz="36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ใส่รหัสที่เราตั้งไว้เมื่อสักครู่ที่ช่อง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Password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(เช่น คือ </a:t>
            </a:r>
            <a:r>
              <a:rPr lang="en-US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buch1234)</a:t>
            </a:r>
            <a:endParaRPr lang="en-US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connect_db.php</a:t>
            </a:r>
            <a:r>
              <a:rPr lang="en-US" dirty="0" smtClean="0"/>
              <a:t> </a:t>
            </a:r>
            <a:r>
              <a:rPr lang="th-TH" dirty="0" smtClean="0"/>
              <a:t>ใช้ </a:t>
            </a:r>
            <a:r>
              <a:rPr lang="en-US" dirty="0" smtClean="0"/>
              <a:t>function 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en-US" dirty="0" err="1" smtClean="0"/>
              <a:t>mysqli_connect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40" y="1850967"/>
            <a:ext cx="9623583" cy="39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การเรียกใช้ </a:t>
            </a:r>
            <a:r>
              <a:rPr lang="en-US" dirty="0" err="1" smtClean="0"/>
              <a:t>mysqli_query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err="1" smtClean="0"/>
              <a:t>mysqli_fetch_assoc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3786"/>
            <a:ext cx="10058400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9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การเขียน </a:t>
            </a:r>
            <a:r>
              <a:rPr lang="en-US" dirty="0" smtClean="0"/>
              <a:t>user define function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ที่ต้องติดต่อกับฐานข้อมูล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95" y="2082556"/>
            <a:ext cx="7540193" cy="35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9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การเรียกใช้ </a:t>
            </a:r>
            <a:r>
              <a:rPr lang="en-US" dirty="0" smtClean="0"/>
              <a:t>user define function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02" y="2015665"/>
            <a:ext cx="7983973" cy="32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316" y="201679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>Question?</a:t>
            </a:r>
            <a:endParaRPr lang="th-TH" sz="6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0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เปิด </a:t>
            </a:r>
            <a:r>
              <a:rPr lang="en-US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xampp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control panel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เลือกปุ่ม </a:t>
            </a:r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config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apache</a:t>
            </a:r>
            <a:b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คลิกที่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&lt;Browse&gt;  [</a:t>
            </a:r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phpMyAdmin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th-TH" sz="3600" dirty="0"/>
              <a:t> 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29" t="8334" r="14212" b="8212"/>
          <a:stretch/>
        </p:blipFill>
        <p:spPr>
          <a:xfrm>
            <a:off x="2560320" y="1737360"/>
            <a:ext cx="6244046" cy="448245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108960" y="2664823"/>
            <a:ext cx="692332" cy="19594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จะมีการเปิด </a:t>
            </a:r>
            <a:r>
              <a:rPr lang="en-US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folder </a:t>
            </a:r>
            <a:r>
              <a:rPr lang="en-US" sz="4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phpmyadmin</a:t>
            </a:r>
            <a:r>
              <a:rPr lang="en-US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ตามภาพ</a:t>
            </a:r>
            <a:br>
              <a:rPr 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คลิกที่ ไฟล์</a:t>
            </a:r>
            <a:r>
              <a:rPr lang="en-US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config.inc  </a:t>
            </a:r>
            <a:r>
              <a:rPr 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เพื่อทำการแก้ไข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80" t="12554" r="14029" b="6589"/>
          <a:stretch/>
        </p:blipFill>
        <p:spPr>
          <a:xfrm>
            <a:off x="2612572" y="1737360"/>
            <a:ext cx="6178732" cy="453836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53988" y="4846321"/>
            <a:ext cx="1123405" cy="195942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655168">
            <a:off x="3448594" y="4389120"/>
            <a:ext cx="940525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38784"/>
          </a:xfrm>
        </p:spPr>
        <p:txBody>
          <a:bodyPr>
            <a:noAutofit/>
          </a:bodyPr>
          <a:lstStyle/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ทำการแก้ไข </a:t>
            </a:r>
            <a:r>
              <a:rPr lang="en-US" sz="2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auth_type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cookie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ให้ทำการแก้ไขค่า </a:t>
            </a:r>
            <a:r>
              <a:rPr lang="en-US" sz="2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controluser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ให้เป็น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root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ทำการตรวจสอบค่าอื่นๆให้ตรงตามตัวอย่าง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1" t="41801" r="4542" b="8365"/>
          <a:stretch/>
        </p:blipFill>
        <p:spPr>
          <a:xfrm>
            <a:off x="949452" y="1753240"/>
            <a:ext cx="10354056" cy="35530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browser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แล้วเรียก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localhost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127.0.0.1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ทำการเลือก </a:t>
            </a:r>
            <a:r>
              <a:rPr lang="en-US" sz="40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phpMyAdmin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1875361">
            <a:off x="8653614" y="2137744"/>
            <a:ext cx="1048987" cy="918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2" y="681050"/>
            <a:ext cx="10058400" cy="726409"/>
          </a:xfrm>
        </p:spPr>
        <p:txBody>
          <a:bodyPr>
            <a:normAutofit/>
          </a:bodyPr>
          <a:lstStyle/>
          <a:p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จะเป็นหน้าจอการ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สำหรับโปรแกรม </a:t>
            </a:r>
            <a:r>
              <a:rPr lang="en-US" sz="40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phpmyadmin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1586753" y="1757083"/>
            <a:ext cx="9439835" cy="45002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root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โดยไม่ต้องใช้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password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โดยเมื่อใส่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username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root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แล้วให้ คลิก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GO</a:t>
            </a:r>
            <a:endParaRPr lang="en-US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7773"/>
          </a:xfrm>
        </p:spPr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ให้ทำการ แก้ไขรหัสผ่านโดยการเลือก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Change password</a:t>
            </a:r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35532" y="2704012"/>
            <a:ext cx="1867988" cy="235132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448938">
            <a:off x="2698395" y="2064113"/>
            <a:ext cx="1280160" cy="1005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ในช่อง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Password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ให้พิมพ์รหัสผ่านที่ต้องการ </a:t>
            </a:r>
            <a:r>
              <a:rPr lang="th-TH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 </a:t>
            </a:r>
            <a:r>
              <a:rPr lang="en-US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“buch1234”</a:t>
            </a:r>
            <a:r>
              <a:rPr lang="th-TH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แล้ว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คลิก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Go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4DA2-4874-4438-A7F1-3427C43FF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137</Words>
  <Application>Microsoft Office PowerPoint</Application>
  <PresentationFormat>Widescreen</PresentationFormat>
  <Paragraphs>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Angsana New</vt:lpstr>
      <vt:lpstr>Calibri</vt:lpstr>
      <vt:lpstr>Calibri Light</vt:lpstr>
      <vt:lpstr>Cordia New</vt:lpstr>
      <vt:lpstr>TH SarabunPSK</vt:lpstr>
      <vt:lpstr>Retrospect</vt:lpstr>
      <vt:lpstr>การแก้ไขรหัสผ่าน สำหรับ root ของระบบจัดการฐานฐานข้อมูล mysql ผ่านโปรแกรม XMPP</vt:lpstr>
      <vt:lpstr>- เปิด xampp control panel - เลือกปุ่ม config ที่ apache - คลิกที่ &lt;Browse&gt;  [phpMyAdmin] </vt:lpstr>
      <vt:lpstr>- จะมีการเปิด folder phpmyadmin ตามภาพ - คลิกที่ ไฟล์ config.inc  เพื่อทำการแก้ไข</vt:lpstr>
      <vt:lpstr>- ทำการแก้ไข auth_type ให้เป็น cookie - ให้ทำการแก้ไขค่า controluser ให้เป็น root  - ทำการตรวจสอบค่าอื่นๆให้ตรงตามตัวอย่าง </vt:lpstr>
      <vt:lpstr>- เปิด browser แล้วเรียก URL localhost หรือ 127.0.0.1  - ทำการเลือก phpMyAdmin </vt:lpstr>
      <vt:lpstr>- จะเป็นหน้าจอการ login สำหรับโปรแกรม phpmyadmin</vt:lpstr>
      <vt:lpstr>ทำการ login เป็น root โดยไม่ต้องใช้ password  โดยเมื่อใส่ username เป็น root แล้วให้ คลิก GO</vt:lpstr>
      <vt:lpstr>- ให้ทำการ แก้ไขรหัสผ่านโดยการเลือก Change password</vt:lpstr>
      <vt:lpstr>- ในช่อง Password ให้พิมพ์รหัสผ่านที่ต้องการ เช่น  “buch1234”   - แล้ว คลิก Go</vt:lpstr>
      <vt:lpstr>- ทดสอบ Log out แล้ว log in ใหม่</vt:lpstr>
      <vt:lpstr>- ใส่รหัสที่เราตั้งไว้เมื่อสักครู่ที่ช่อง Password  (เช่น คือ buch1234)</vt:lpstr>
      <vt:lpstr>connect_db.php ใช้ function   mysqli_connect</vt:lpstr>
      <vt:lpstr>การเรียกใช้ mysqli_query และ mysqli_fetch_assoc</vt:lpstr>
      <vt:lpstr>การเขียน user define function  ที่ต้องติดต่อกับฐานข้อมูล</vt:lpstr>
      <vt:lpstr>การเรียกใช้ user define function</vt:lpstr>
      <vt:lpstr>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 set user และ password ใน PhpMyadmin</dc:title>
  <dc:creator>PingpongG</dc:creator>
  <cp:lastModifiedBy>Admin</cp:lastModifiedBy>
  <cp:revision>16</cp:revision>
  <dcterms:created xsi:type="dcterms:W3CDTF">2016-08-22T11:45:13Z</dcterms:created>
  <dcterms:modified xsi:type="dcterms:W3CDTF">2016-08-25T01:39:59Z</dcterms:modified>
</cp:coreProperties>
</file>