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70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1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6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1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4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3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0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38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3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3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E0AB-FBFD-487C-8341-A675B210D426}" type="datetimeFigureOut">
              <a:rPr lang="pt-PT" smtClean="0"/>
              <a:t>seg, 6/6/16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525C-5A8B-4A1D-A511-77DF38514D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23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Desenvolvimento de um pedaço de software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Identificação de Requisitos e Desenho de Classes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0" y="5891842"/>
            <a:ext cx="293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Simão Lopes nº 150173026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18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Desenvolver software para comparar um currículo de um aluno com requisitos  de cursos e verificar se é possível concorrer a um curso.</a:t>
            </a:r>
          </a:p>
          <a:p>
            <a:endParaRPr lang="pt-PT" dirty="0"/>
          </a:p>
          <a:p>
            <a:r>
              <a:rPr lang="pt-PT" dirty="0" smtClean="0"/>
              <a:t>Comecei pelo desenho do bloco de software que tem o currículo do aluno.</a:t>
            </a:r>
          </a:p>
          <a:p>
            <a:endParaRPr lang="pt-PT" dirty="0"/>
          </a:p>
          <a:p>
            <a:r>
              <a:rPr lang="pt-PT" dirty="0" smtClean="0"/>
              <a:t>Se esta apresentação correr bem a maior parte das pessoas devem ter entendido os objetivos deste pequeno desenvolvimento.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710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0" y="2371389"/>
            <a:ext cx="10934602" cy="40466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35261" y="741872"/>
            <a:ext cx="688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Exemplo de Identificação de Requisitos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8534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82" y="745016"/>
            <a:ext cx="6655819" cy="5343672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2441275" y="3925019"/>
            <a:ext cx="6116129" cy="2070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2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8" y="867044"/>
            <a:ext cx="4000500" cy="5210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95" y="1852881"/>
            <a:ext cx="6334125" cy="3238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7585" y="370936"/>
            <a:ext cx="209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Primeira Versão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0" y="740268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Segunda Versão</a:t>
            </a:r>
          </a:p>
        </p:txBody>
      </p:sp>
    </p:spTree>
    <p:extLst>
      <p:ext uri="{BB962C8B-B14F-4D97-AF65-F5344CB8AC3E}">
        <p14:creationId xmlns:p14="http://schemas.microsoft.com/office/powerpoint/2010/main" val="38558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388059"/>
            <a:ext cx="5662151" cy="64699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73" y="2318104"/>
            <a:ext cx="4105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Documentação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Qualquer fase do desenvolvimento de qualquer software requer documentação.</a:t>
            </a:r>
          </a:p>
          <a:p>
            <a:endParaRPr lang="pt-PT" dirty="0"/>
          </a:p>
          <a:p>
            <a:r>
              <a:rPr lang="pt-PT" dirty="0" smtClean="0"/>
              <a:t>Quando o software é parcialmente desenvolvido por um indivíduo ou grupo a documentação torna-se muito mais necessária.</a:t>
            </a:r>
          </a:p>
          <a:p>
            <a:endParaRPr lang="pt-PT" dirty="0"/>
          </a:p>
          <a:p>
            <a:r>
              <a:rPr lang="pt-PT" dirty="0" smtClean="0"/>
              <a:t>Controlo de versões de documentação e código-fonte.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278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Repositório de Documentação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5650" y="3053751"/>
            <a:ext cx="10280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/>
              <a:t>https://github.com/JakkoPhD/enunciadoPOO.git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90043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87328" y="1854679"/>
            <a:ext cx="427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 smtClean="0"/>
              <a:t>Perguntas?</a:t>
            </a:r>
          </a:p>
          <a:p>
            <a:endParaRPr lang="pt-PT" sz="4800" dirty="0"/>
          </a:p>
          <a:p>
            <a:r>
              <a:rPr lang="pt-PT" sz="4800" dirty="0" smtClean="0"/>
              <a:t>Criticas?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280270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</Words>
  <Application>Microsoft Office PowerPoint</Application>
  <PresentationFormat>Ecrã Panorâmico</PresentationFormat>
  <Paragraphs>23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Desenvolvimento de um pedaço de software</vt:lpstr>
      <vt:lpstr>Objetivos</vt:lpstr>
      <vt:lpstr>Apresentação do PowerPoint</vt:lpstr>
      <vt:lpstr>Apresentação do PowerPoint</vt:lpstr>
      <vt:lpstr>Apresentação do PowerPoint</vt:lpstr>
      <vt:lpstr>Apresentação do PowerPoint</vt:lpstr>
      <vt:lpstr>Documentação</vt:lpstr>
      <vt:lpstr>Repositório de Documentação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pedaço de software</dc:title>
  <dc:creator>Lopes Simão</dc:creator>
  <cp:lastModifiedBy>Lopes Simão</cp:lastModifiedBy>
  <cp:revision>4</cp:revision>
  <dcterms:created xsi:type="dcterms:W3CDTF">2016-06-06T12:45:59Z</dcterms:created>
  <dcterms:modified xsi:type="dcterms:W3CDTF">2016-06-06T13:31:58Z</dcterms:modified>
</cp:coreProperties>
</file>