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856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40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21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31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49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292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51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012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184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718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441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CEF3-42ED-41CE-AAA8-A4A58A1981A6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C681-9E70-4FE3-8ED0-619686EAB9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76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9"/>
          <p:cNvSpPr txBox="1">
            <a:spLocks noChangeArrowheads="1"/>
          </p:cNvSpPr>
          <p:nvPr/>
        </p:nvSpPr>
        <p:spPr bwMode="auto">
          <a:xfrm>
            <a:off x="1524001" y="101601"/>
            <a:ext cx="6659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5" rIns="91429" bIns="45715">
            <a:spAutoFit/>
          </a:bodyPr>
          <a:lstStyle>
            <a:lvl1pPr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  <a:lvl2pPr marL="742950" indent="-28575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sz="2800">
                <a:solidFill>
                  <a:srgbClr val="FFFF00"/>
                </a:solidFill>
              </a:rPr>
              <a:t>ผังเมืองรวม</a:t>
            </a:r>
            <a:endParaRPr lang="th-TH" altLang="th-TH" sz="2800">
              <a:solidFill>
                <a:srgbClr val="FFFF00"/>
              </a:solidFill>
              <a:latin typeface="Times New Roman" panose="02020603050405020304" pitchFamily="18" charset="0"/>
              <a:cs typeface="AngsanaUPC" panose="02020603050405020304" pitchFamily="18" charset="-34"/>
            </a:endParaRPr>
          </a:p>
        </p:txBody>
      </p:sp>
      <p:sp>
        <p:nvSpPr>
          <p:cNvPr id="37891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906000" y="6546850"/>
            <a:ext cx="762000" cy="304800"/>
          </a:xfrm>
          <a:prstGeom prst="actionButtonBlank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  <a:lvl2pPr marL="742950" indent="-28575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th-TH" sz="1000" b="0">
                <a:solidFill>
                  <a:schemeClr val="bg1"/>
                </a:solidFill>
                <a:latin typeface="Times New Roman" panose="02020603050405020304" pitchFamily="18" charset="0"/>
              </a:rPr>
              <a:t>MENU</a:t>
            </a:r>
          </a:p>
        </p:txBody>
      </p:sp>
      <p:pic>
        <p:nvPicPr>
          <p:cNvPr id="37892" name="Picture Placeholder 8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4013" b="4013"/>
          <a:stretch>
            <a:fillRect/>
          </a:stretch>
        </p:blipFill>
        <p:spPr bwMode="auto">
          <a:xfrm>
            <a:off x="1524000" y="836613"/>
            <a:ext cx="9124950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สี่เหลี่ยมผืนผ้า 168">
            <a:extLst>
              <a:ext uri="{FF2B5EF4-FFF2-40B4-BE49-F238E27FC236}">
                <a16:creationId xmlns:a16="http://schemas.microsoft.com/office/drawing/2014/main" xmlns="" id="{F38CA0DE-F634-420E-AB92-AD64099CF833}"/>
              </a:ext>
            </a:extLst>
          </p:cNvPr>
          <p:cNvSpPr/>
          <p:nvPr/>
        </p:nvSpPr>
        <p:spPr bwMode="auto">
          <a:xfrm flipH="1">
            <a:off x="6405187" y="1982117"/>
            <a:ext cx="104352" cy="523220"/>
          </a:xfrm>
          <a:prstGeom prst="rect">
            <a:avLst/>
          </a:prstGeom>
          <a:solidFill>
            <a:srgbClr val="FF0000">
              <a:alpha val="90000"/>
            </a:srgbClr>
          </a:solidFill>
          <a:ln w="19050"/>
          <a:effectLst>
            <a:glow rad="12700">
              <a:schemeClr val="bg1">
                <a:alpha val="41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วงรี 169">
            <a:extLst>
              <a:ext uri="{FF2B5EF4-FFF2-40B4-BE49-F238E27FC236}">
                <a16:creationId xmlns:a16="http://schemas.microsoft.com/office/drawing/2014/main" xmlns="" id="{7C2115C1-8B4C-456E-A709-BC64802F8378}"/>
              </a:ext>
            </a:extLst>
          </p:cNvPr>
          <p:cNvSpPr/>
          <p:nvPr/>
        </p:nvSpPr>
        <p:spPr bwMode="auto">
          <a:xfrm>
            <a:off x="6167625" y="1825075"/>
            <a:ext cx="576064" cy="735747"/>
          </a:xfrm>
          <a:prstGeom prst="ellipse">
            <a:avLst/>
          </a:prstGeom>
          <a:noFill/>
          <a:ln w="19050">
            <a:prstDash val="sysDash"/>
          </a:ln>
          <a:effectLst>
            <a:glow rad="12700">
              <a:schemeClr val="bg1"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E96C385E-B4D5-4413-87A0-B794618CC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233" y="905060"/>
            <a:ext cx="444243" cy="517281"/>
          </a:xfrm>
          <a:prstGeom prst="rect">
            <a:avLst/>
          </a:prstGeom>
          <a:noFill/>
          <a:ln>
            <a:noFill/>
          </a:ln>
          <a:effectLst>
            <a:glow rad="12700">
              <a:schemeClr val="accent1">
                <a:alpha val="3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0" name="Group 478"/>
          <p:cNvGrpSpPr>
            <a:grpSpLocks/>
          </p:cNvGrpSpPr>
          <p:nvPr/>
        </p:nvGrpSpPr>
        <p:grpSpPr bwMode="auto">
          <a:xfrm>
            <a:off x="8737600" y="5866934"/>
            <a:ext cx="1779588" cy="642340"/>
            <a:chOff x="7242697" y="4181550"/>
            <a:chExt cx="1780638" cy="6420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136E61F-D6E1-447F-8A17-2EDCCF385B00}"/>
                </a:ext>
              </a:extLst>
            </p:cNvPr>
            <p:cNvSpPr txBox="1"/>
            <p:nvPr/>
          </p:nvSpPr>
          <p:spPr>
            <a:xfrm>
              <a:off x="7242697" y="4293096"/>
              <a:ext cx="1780638" cy="53053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effectLst>
              <a:glow rad="25400">
                <a:schemeClr val="bg1"/>
              </a:glow>
            </a:effectLst>
          </p:spPr>
          <p:txBody>
            <a:bodyPr lIns="68415" tIns="34208" rIns="68415" bIns="34208">
              <a:spAutoFit/>
            </a:bodyPr>
            <a:lstStyle/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effectLst>
                    <a:glow rad="88900">
                      <a:schemeClr val="bg1"/>
                    </a:glow>
                  </a:effectLst>
                </a:rPr>
                <a:t>        </a:t>
              </a:r>
              <a:r>
                <a:rPr lang="th-TH" sz="1500" dirty="0">
                  <a:solidFill>
                    <a:srgbClr val="FF0000"/>
                  </a:solidFill>
                  <a:effectLst>
                    <a:glow rad="88900">
                      <a:schemeClr val="bg1"/>
                    </a:glow>
                  </a:effectLst>
                </a:rPr>
                <a:t>  ทรัพย์สินที่ประเมินมูลค่า</a:t>
              </a:r>
              <a:endParaRPr lang="en-US" sz="1500" dirty="0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</a:endParaRPr>
            </a:p>
          </p:txBody>
        </p:sp>
        <p:sp>
          <p:nvSpPr>
            <p:cNvPr id="15" name="สี่เหลี่ยมผืนผ้า 27">
              <a:extLst>
                <a:ext uri="{FF2B5EF4-FFF2-40B4-BE49-F238E27FC236}">
                  <a16:creationId xmlns:a16="http://schemas.microsoft.com/office/drawing/2014/main" xmlns="" id="{3C0B981B-40FD-4CD4-A5FA-EF8C3C477E7F}"/>
                </a:ext>
              </a:extLst>
            </p:cNvPr>
            <p:cNvSpPr/>
            <p:nvPr/>
          </p:nvSpPr>
          <p:spPr bwMode="auto">
            <a:xfrm>
              <a:off x="7328473" y="4181550"/>
              <a:ext cx="192201" cy="523009"/>
            </a:xfrm>
            <a:prstGeom prst="rect">
              <a:avLst/>
            </a:prstGeom>
            <a:solidFill>
              <a:srgbClr val="FF0000">
                <a:alpha val="65000"/>
              </a:srgb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 dirty="0"/>
            </a:p>
          </p:txBody>
        </p:sp>
      </p:grpSp>
      <p:sp>
        <p:nvSpPr>
          <p:cNvPr id="37901" name="AutoShape 4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307138" y="681039"/>
            <a:ext cx="2036762" cy="776287"/>
          </a:xfrm>
          <a:prstGeom prst="wedgeRectCallout">
            <a:avLst>
              <a:gd name="adj1" fmla="val -42236"/>
              <a:gd name="adj2" fmla="val 148421"/>
            </a:avLst>
          </a:prstGeom>
          <a:solidFill>
            <a:srgbClr val="FF00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  <a:lvl2pPr marL="742950" indent="-28575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th-TH" altLang="th-TH">
                <a:solidFill>
                  <a:schemeClr val="bg1"/>
                </a:solidFill>
              </a:rPr>
              <a:t>ทรัพย์สินที่ประเมินมูลค่า </a:t>
            </a:r>
          </a:p>
          <a:p>
            <a:pPr algn="ctr" eaLnBrk="1" hangingPunct="1"/>
            <a:r>
              <a:rPr lang="th-TH" altLang="th-TH">
                <a:solidFill>
                  <a:schemeClr val="bg1"/>
                </a:solidFill>
              </a:rPr>
              <a:t>ห้องชุดพักอาศัย จำนวน 49  ห้อง</a:t>
            </a:r>
          </a:p>
          <a:p>
            <a:pPr algn="ctr" eaLnBrk="1" hangingPunct="1"/>
            <a:r>
              <a:rPr lang="th-TH" altLang="th-TH">
                <a:solidFill>
                  <a:schemeClr val="bg1"/>
                </a:solidFill>
              </a:rPr>
              <a:t>ภายในโครงการ บ้านริมธาร</a:t>
            </a:r>
            <a:endParaRPr lang="en-US" altLang="th-T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Angsana New</vt:lpstr>
      <vt:lpstr>AngsanaUPC</vt:lpstr>
      <vt:lpstr>Arial</vt:lpstr>
      <vt:lpstr>Calibri</vt:lpstr>
      <vt:lpstr>Calibri Light</vt:lpstr>
      <vt:lpstr>Cordia New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Mongkol Chaiaroon</dc:creator>
  <cp:lastModifiedBy>Mr. Mongkol Chaiaroon</cp:lastModifiedBy>
  <cp:revision>1</cp:revision>
  <dcterms:created xsi:type="dcterms:W3CDTF">2019-08-20T05:45:37Z</dcterms:created>
  <dcterms:modified xsi:type="dcterms:W3CDTF">2019-08-20T05:45:47Z</dcterms:modified>
</cp:coreProperties>
</file>