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61" r:id="rId15"/>
    <p:sldId id="2146847059" r:id="rId16"/>
    <p:sldId id="2146847060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EB73E-A0A5-4458-AC76-ACBA45D8DD15}" v="52" dt="2025-08-03T12:23:00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u j" userId="b3bf0918915448eb" providerId="LiveId" clId="{69BEB73E-A0A5-4458-AC76-ACBA45D8DD15}"/>
    <pc:docChg chg="undo custSel modSld sldOrd">
      <pc:chgData name="raju j" userId="b3bf0918915448eb" providerId="LiveId" clId="{69BEB73E-A0A5-4458-AC76-ACBA45D8DD15}" dt="2025-08-03T12:24:14.486" v="209" actId="20577"/>
      <pc:docMkLst>
        <pc:docMk/>
      </pc:docMkLst>
      <pc:sldChg chg="modSp mod">
        <pc:chgData name="raju j" userId="b3bf0918915448eb" providerId="LiveId" clId="{69BEB73E-A0A5-4458-AC76-ACBA45D8DD15}" dt="2025-08-03T12:24:14.486" v="209" actId="20577"/>
        <pc:sldMkLst>
          <pc:docMk/>
          <pc:sldMk cId="953325580" sldId="256"/>
        </pc:sldMkLst>
        <pc:spChg chg="mod">
          <ac:chgData name="raju j" userId="b3bf0918915448eb" providerId="LiveId" clId="{69BEB73E-A0A5-4458-AC76-ACBA45D8DD15}" dt="2025-08-03T11:54:31.764" v="67" actId="20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raju j" userId="b3bf0918915448eb" providerId="LiveId" clId="{69BEB73E-A0A5-4458-AC76-ACBA45D8DD15}" dt="2025-08-03T12:24:14.486" v="209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raju j" userId="b3bf0918915448eb" providerId="LiveId" clId="{69BEB73E-A0A5-4458-AC76-ACBA45D8DD15}" dt="2025-08-03T12:23:32.254" v="202" actId="27636"/>
        <pc:sldMkLst>
          <pc:docMk/>
          <pc:sldMk cId="1186421160" sldId="262"/>
        </pc:sldMkLst>
        <pc:spChg chg="mod">
          <ac:chgData name="raju j" userId="b3bf0918915448eb" providerId="LiveId" clId="{69BEB73E-A0A5-4458-AC76-ACBA45D8DD15}" dt="2025-08-03T12:23:32.254" v="202" actId="27636"/>
          <ac:spMkLst>
            <pc:docMk/>
            <pc:sldMk cId="1186421160" sldId="262"/>
            <ac:spMk id="2" creationId="{8FEE4A9C-3F57-7DA7-91FD-715C3FB47F93}"/>
          </ac:spMkLst>
        </pc:spChg>
      </pc:sldChg>
      <pc:sldChg chg="addSp modSp mod">
        <pc:chgData name="raju j" userId="b3bf0918915448eb" providerId="LiveId" clId="{69BEB73E-A0A5-4458-AC76-ACBA45D8DD15}" dt="2025-08-03T12:07:52.686" v="123" actId="1076"/>
        <pc:sldMkLst>
          <pc:docMk/>
          <pc:sldMk cId="3210358481" sldId="263"/>
        </pc:sldMkLst>
        <pc:spChg chg="mod">
          <ac:chgData name="raju j" userId="b3bf0918915448eb" providerId="LiveId" clId="{69BEB73E-A0A5-4458-AC76-ACBA45D8DD15}" dt="2025-08-03T12:07:52.686" v="123" actId="1076"/>
          <ac:spMkLst>
            <pc:docMk/>
            <pc:sldMk cId="3210358481" sldId="263"/>
            <ac:spMk id="2" creationId="{E041FD9D-DF07-9C37-1E61-1D920E0EF1D4}"/>
          </ac:spMkLst>
        </pc:spChg>
        <pc:spChg chg="add">
          <ac:chgData name="raju j" userId="b3bf0918915448eb" providerId="LiveId" clId="{69BEB73E-A0A5-4458-AC76-ACBA45D8DD15}" dt="2025-08-03T12:02:11.491" v="73"/>
          <ac:spMkLst>
            <pc:docMk/>
            <pc:sldMk cId="3210358481" sldId="263"/>
            <ac:spMk id="3" creationId="{D1C988BF-D40A-B40B-8456-E46F84FB94E8}"/>
          </ac:spMkLst>
        </pc:spChg>
        <pc:spChg chg="add">
          <ac:chgData name="raju j" userId="b3bf0918915448eb" providerId="LiveId" clId="{69BEB73E-A0A5-4458-AC76-ACBA45D8DD15}" dt="2025-08-03T12:02:11.491" v="73"/>
          <ac:spMkLst>
            <pc:docMk/>
            <pc:sldMk cId="3210358481" sldId="263"/>
            <ac:spMk id="4" creationId="{A0C8AC0E-E277-2D00-A0BE-5CBCC5058C6A}"/>
          </ac:spMkLst>
        </pc:spChg>
        <pc:spChg chg="add">
          <ac:chgData name="raju j" userId="b3bf0918915448eb" providerId="LiveId" clId="{69BEB73E-A0A5-4458-AC76-ACBA45D8DD15}" dt="2025-08-03T12:02:11.491" v="73"/>
          <ac:spMkLst>
            <pc:docMk/>
            <pc:sldMk cId="3210358481" sldId="263"/>
            <ac:spMk id="6" creationId="{F7BE3EC3-E5C5-A791-72E1-65F5CC5F02D7}"/>
          </ac:spMkLst>
        </pc:spChg>
        <pc:spChg chg="add">
          <ac:chgData name="raju j" userId="b3bf0918915448eb" providerId="LiveId" clId="{69BEB73E-A0A5-4458-AC76-ACBA45D8DD15}" dt="2025-08-03T12:02:11.491" v="73"/>
          <ac:spMkLst>
            <pc:docMk/>
            <pc:sldMk cId="3210358481" sldId="263"/>
            <ac:spMk id="7" creationId="{9F01B9BD-2D0C-57DD-C7DE-C702971D240D}"/>
          </ac:spMkLst>
        </pc:spChg>
        <pc:spChg chg="add">
          <ac:chgData name="raju j" userId="b3bf0918915448eb" providerId="LiveId" clId="{69BEB73E-A0A5-4458-AC76-ACBA45D8DD15}" dt="2025-08-03T12:02:11.491" v="73"/>
          <ac:spMkLst>
            <pc:docMk/>
            <pc:sldMk cId="3210358481" sldId="263"/>
            <ac:spMk id="8" creationId="{017AC031-E9E9-A07C-FAF6-95D650AB3543}"/>
          </ac:spMkLst>
        </pc:spChg>
        <pc:spChg chg="add">
          <ac:chgData name="raju j" userId="b3bf0918915448eb" providerId="LiveId" clId="{69BEB73E-A0A5-4458-AC76-ACBA45D8DD15}" dt="2025-08-03T12:02:11.491" v="73"/>
          <ac:spMkLst>
            <pc:docMk/>
            <pc:sldMk cId="3210358481" sldId="263"/>
            <ac:spMk id="9" creationId="{311970DB-9C36-3EC4-E685-8D5E03797172}"/>
          </ac:spMkLst>
        </pc:spChg>
        <pc:spChg chg="add">
          <ac:chgData name="raju j" userId="b3bf0918915448eb" providerId="LiveId" clId="{69BEB73E-A0A5-4458-AC76-ACBA45D8DD15}" dt="2025-08-03T12:02:11.491" v="73"/>
          <ac:spMkLst>
            <pc:docMk/>
            <pc:sldMk cId="3210358481" sldId="263"/>
            <ac:spMk id="10" creationId="{C5FA0585-752F-A4B3-DBB3-3AD2DDC18E60}"/>
          </ac:spMkLst>
        </pc:spChg>
        <pc:spChg chg="add">
          <ac:chgData name="raju j" userId="b3bf0918915448eb" providerId="LiveId" clId="{69BEB73E-A0A5-4458-AC76-ACBA45D8DD15}" dt="2025-08-03T12:02:11.491" v="73"/>
          <ac:spMkLst>
            <pc:docMk/>
            <pc:sldMk cId="3210358481" sldId="263"/>
            <ac:spMk id="11" creationId="{241ECC8D-F0B8-D6B9-D38C-A097F3E78742}"/>
          </ac:spMkLst>
        </pc:spChg>
        <pc:spChg chg="add">
          <ac:chgData name="raju j" userId="b3bf0918915448eb" providerId="LiveId" clId="{69BEB73E-A0A5-4458-AC76-ACBA45D8DD15}" dt="2025-08-03T12:02:11.491" v="73"/>
          <ac:spMkLst>
            <pc:docMk/>
            <pc:sldMk cId="3210358481" sldId="263"/>
            <ac:spMk id="12" creationId="{DC8CDCE4-9962-A385-0D05-F22380F98E8A}"/>
          </ac:spMkLst>
        </pc:spChg>
        <pc:spChg chg="add">
          <ac:chgData name="raju j" userId="b3bf0918915448eb" providerId="LiveId" clId="{69BEB73E-A0A5-4458-AC76-ACBA45D8DD15}" dt="2025-08-03T12:02:11.491" v="73"/>
          <ac:spMkLst>
            <pc:docMk/>
            <pc:sldMk cId="3210358481" sldId="263"/>
            <ac:spMk id="13" creationId="{8FE40DD2-119C-B0B5-B3EF-37E8F909A1CE}"/>
          </ac:spMkLst>
        </pc:spChg>
        <pc:spChg chg="add">
          <ac:chgData name="raju j" userId="b3bf0918915448eb" providerId="LiveId" clId="{69BEB73E-A0A5-4458-AC76-ACBA45D8DD15}" dt="2025-08-03T12:03:03.599" v="84"/>
          <ac:spMkLst>
            <pc:docMk/>
            <pc:sldMk cId="3210358481" sldId="263"/>
            <ac:spMk id="15" creationId="{FB30A2CE-DC80-D86F-0927-5C3019668038}"/>
          </ac:spMkLst>
        </pc:spChg>
        <pc:spChg chg="add">
          <ac:chgData name="raju j" userId="b3bf0918915448eb" providerId="LiveId" clId="{69BEB73E-A0A5-4458-AC76-ACBA45D8DD15}" dt="2025-08-03T12:03:03.599" v="84"/>
          <ac:spMkLst>
            <pc:docMk/>
            <pc:sldMk cId="3210358481" sldId="263"/>
            <ac:spMk id="16" creationId="{C1A242A6-0B87-CE05-B644-F661FD1E75C2}"/>
          </ac:spMkLst>
        </pc:spChg>
        <pc:spChg chg="add">
          <ac:chgData name="raju j" userId="b3bf0918915448eb" providerId="LiveId" clId="{69BEB73E-A0A5-4458-AC76-ACBA45D8DD15}" dt="2025-08-03T12:03:03.599" v="84"/>
          <ac:spMkLst>
            <pc:docMk/>
            <pc:sldMk cId="3210358481" sldId="263"/>
            <ac:spMk id="18" creationId="{0D3F6EE4-B936-D1BC-2530-3173EE67A539}"/>
          </ac:spMkLst>
        </pc:spChg>
        <pc:spChg chg="add">
          <ac:chgData name="raju j" userId="b3bf0918915448eb" providerId="LiveId" clId="{69BEB73E-A0A5-4458-AC76-ACBA45D8DD15}" dt="2025-08-03T12:03:03.599" v="84"/>
          <ac:spMkLst>
            <pc:docMk/>
            <pc:sldMk cId="3210358481" sldId="263"/>
            <ac:spMk id="19" creationId="{E5E60507-CA94-B484-2713-2C4ED37AEF27}"/>
          </ac:spMkLst>
        </pc:spChg>
        <pc:spChg chg="add">
          <ac:chgData name="raju j" userId="b3bf0918915448eb" providerId="LiveId" clId="{69BEB73E-A0A5-4458-AC76-ACBA45D8DD15}" dt="2025-08-03T12:03:03.599" v="84"/>
          <ac:spMkLst>
            <pc:docMk/>
            <pc:sldMk cId="3210358481" sldId="263"/>
            <ac:spMk id="20" creationId="{617FF279-C53B-30A6-531C-2A38D430423E}"/>
          </ac:spMkLst>
        </pc:spChg>
        <pc:spChg chg="add">
          <ac:chgData name="raju j" userId="b3bf0918915448eb" providerId="LiveId" clId="{69BEB73E-A0A5-4458-AC76-ACBA45D8DD15}" dt="2025-08-03T12:03:03.599" v="84"/>
          <ac:spMkLst>
            <pc:docMk/>
            <pc:sldMk cId="3210358481" sldId="263"/>
            <ac:spMk id="21" creationId="{64606A26-2E53-01BA-7DD0-9C68C14DD5F7}"/>
          </ac:spMkLst>
        </pc:spChg>
        <pc:spChg chg="add">
          <ac:chgData name="raju j" userId="b3bf0918915448eb" providerId="LiveId" clId="{69BEB73E-A0A5-4458-AC76-ACBA45D8DD15}" dt="2025-08-03T12:03:03.599" v="84"/>
          <ac:spMkLst>
            <pc:docMk/>
            <pc:sldMk cId="3210358481" sldId="263"/>
            <ac:spMk id="22" creationId="{465ECEF0-545C-14C6-A3CF-29BDC52B561E}"/>
          </ac:spMkLst>
        </pc:spChg>
        <pc:spChg chg="add">
          <ac:chgData name="raju j" userId="b3bf0918915448eb" providerId="LiveId" clId="{69BEB73E-A0A5-4458-AC76-ACBA45D8DD15}" dt="2025-08-03T12:03:03.599" v="84"/>
          <ac:spMkLst>
            <pc:docMk/>
            <pc:sldMk cId="3210358481" sldId="263"/>
            <ac:spMk id="23" creationId="{D3F18931-BDE5-18E6-AFC0-FD78225F9ABA}"/>
          </ac:spMkLst>
        </pc:spChg>
        <pc:spChg chg="add">
          <ac:chgData name="raju j" userId="b3bf0918915448eb" providerId="LiveId" clId="{69BEB73E-A0A5-4458-AC76-ACBA45D8DD15}" dt="2025-08-03T12:03:03.599" v="84"/>
          <ac:spMkLst>
            <pc:docMk/>
            <pc:sldMk cId="3210358481" sldId="263"/>
            <ac:spMk id="24" creationId="{AC94F4A7-E505-0689-D0C1-9894F1E3170D}"/>
          </ac:spMkLst>
        </pc:spChg>
        <pc:spChg chg="add">
          <ac:chgData name="raju j" userId="b3bf0918915448eb" providerId="LiveId" clId="{69BEB73E-A0A5-4458-AC76-ACBA45D8DD15}" dt="2025-08-03T12:03:03.599" v="84"/>
          <ac:spMkLst>
            <pc:docMk/>
            <pc:sldMk cId="3210358481" sldId="263"/>
            <ac:spMk id="25" creationId="{6B5DC41E-BF0D-4175-1516-C118813CEBCB}"/>
          </ac:spMkLst>
        </pc:spChg>
        <pc:spChg chg="add">
          <ac:chgData name="raju j" userId="b3bf0918915448eb" providerId="LiveId" clId="{69BEB73E-A0A5-4458-AC76-ACBA45D8DD15}" dt="2025-08-03T12:05:06.507" v="100"/>
          <ac:spMkLst>
            <pc:docMk/>
            <pc:sldMk cId="3210358481" sldId="263"/>
            <ac:spMk id="26" creationId="{BBD4FEFA-AB9A-1B93-7E60-DD8751660BD4}"/>
          </ac:spMkLst>
        </pc:spChg>
        <pc:spChg chg="add">
          <ac:chgData name="raju j" userId="b3bf0918915448eb" providerId="LiveId" clId="{69BEB73E-A0A5-4458-AC76-ACBA45D8DD15}" dt="2025-08-03T12:05:06.507" v="100"/>
          <ac:spMkLst>
            <pc:docMk/>
            <pc:sldMk cId="3210358481" sldId="263"/>
            <ac:spMk id="27" creationId="{ED6239BE-B012-AC52-3163-189BAC100BF2}"/>
          </ac:spMkLst>
        </pc:spChg>
        <pc:spChg chg="add">
          <ac:chgData name="raju j" userId="b3bf0918915448eb" providerId="LiveId" clId="{69BEB73E-A0A5-4458-AC76-ACBA45D8DD15}" dt="2025-08-03T12:05:06.507" v="100"/>
          <ac:spMkLst>
            <pc:docMk/>
            <pc:sldMk cId="3210358481" sldId="263"/>
            <ac:spMk id="28" creationId="{2CA4F204-D4DB-B138-0565-A52D28A39424}"/>
          </ac:spMkLst>
        </pc:spChg>
        <pc:spChg chg="add">
          <ac:chgData name="raju j" userId="b3bf0918915448eb" providerId="LiveId" clId="{69BEB73E-A0A5-4458-AC76-ACBA45D8DD15}" dt="2025-08-03T12:05:06.507" v="100"/>
          <ac:spMkLst>
            <pc:docMk/>
            <pc:sldMk cId="3210358481" sldId="263"/>
            <ac:spMk id="29" creationId="{AE261350-6929-D74D-ACFF-D23CAF854E6C}"/>
          </ac:spMkLst>
        </pc:spChg>
        <pc:spChg chg="add">
          <ac:chgData name="raju j" userId="b3bf0918915448eb" providerId="LiveId" clId="{69BEB73E-A0A5-4458-AC76-ACBA45D8DD15}" dt="2025-08-03T12:05:06.507" v="100"/>
          <ac:spMkLst>
            <pc:docMk/>
            <pc:sldMk cId="3210358481" sldId="263"/>
            <ac:spMk id="30" creationId="{8DA3B31B-B850-E5EE-62BD-5364D698F4AB}"/>
          </ac:spMkLst>
        </pc:spChg>
        <pc:spChg chg="add">
          <ac:chgData name="raju j" userId="b3bf0918915448eb" providerId="LiveId" clId="{69BEB73E-A0A5-4458-AC76-ACBA45D8DD15}" dt="2025-08-03T12:05:06.507" v="100"/>
          <ac:spMkLst>
            <pc:docMk/>
            <pc:sldMk cId="3210358481" sldId="263"/>
            <ac:spMk id="31" creationId="{AE49C652-72F8-170B-2C24-A24ECB8FBCE6}"/>
          </ac:spMkLst>
        </pc:spChg>
        <pc:spChg chg="add">
          <ac:chgData name="raju j" userId="b3bf0918915448eb" providerId="LiveId" clId="{69BEB73E-A0A5-4458-AC76-ACBA45D8DD15}" dt="2025-08-03T12:05:06.507" v="100"/>
          <ac:spMkLst>
            <pc:docMk/>
            <pc:sldMk cId="3210358481" sldId="263"/>
            <ac:spMk id="32" creationId="{A71C2233-79B1-92B1-45E5-15B6A852ED8E}"/>
          </ac:spMkLst>
        </pc:spChg>
        <pc:spChg chg="add">
          <ac:chgData name="raju j" userId="b3bf0918915448eb" providerId="LiveId" clId="{69BEB73E-A0A5-4458-AC76-ACBA45D8DD15}" dt="2025-08-03T12:05:06.507" v="100"/>
          <ac:spMkLst>
            <pc:docMk/>
            <pc:sldMk cId="3210358481" sldId="263"/>
            <ac:spMk id="33" creationId="{62DD4535-AA66-CF6F-A698-CB533AE40F7A}"/>
          </ac:spMkLst>
        </pc:spChg>
        <pc:spChg chg="add mod">
          <ac:chgData name="raju j" userId="b3bf0918915448eb" providerId="LiveId" clId="{69BEB73E-A0A5-4458-AC76-ACBA45D8DD15}" dt="2025-08-03T12:05:16.008" v="102" actId="14100"/>
          <ac:spMkLst>
            <pc:docMk/>
            <pc:sldMk cId="3210358481" sldId="263"/>
            <ac:spMk id="34" creationId="{2EA98C54-1EC1-0D3A-D833-C8D0614101D3}"/>
          </ac:spMkLst>
        </pc:spChg>
        <pc:spChg chg="add">
          <ac:chgData name="raju j" userId="b3bf0918915448eb" providerId="LiveId" clId="{69BEB73E-A0A5-4458-AC76-ACBA45D8DD15}" dt="2025-08-03T12:05:06.507" v="100"/>
          <ac:spMkLst>
            <pc:docMk/>
            <pc:sldMk cId="3210358481" sldId="263"/>
            <ac:spMk id="35" creationId="{623B7740-5A21-1154-3653-B3D9E651D4AA}"/>
          </ac:spMkLst>
        </pc:spChg>
        <pc:spChg chg="add mod">
          <ac:chgData name="raju j" userId="b3bf0918915448eb" providerId="LiveId" clId="{69BEB73E-A0A5-4458-AC76-ACBA45D8DD15}" dt="2025-08-03T12:07:34.862" v="120" actId="1076"/>
          <ac:spMkLst>
            <pc:docMk/>
            <pc:sldMk cId="3210358481" sldId="263"/>
            <ac:spMk id="37" creationId="{50400FDD-6670-78D4-81B3-8EE645C8FB07}"/>
          </ac:spMkLst>
        </pc:spChg>
      </pc:sldChg>
      <pc:sldChg chg="addSp delSp modSp mod">
        <pc:chgData name="raju j" userId="b3bf0918915448eb" providerId="LiveId" clId="{69BEB73E-A0A5-4458-AC76-ACBA45D8DD15}" dt="2025-08-03T12:11:35.676" v="154" actId="2711"/>
        <pc:sldMkLst>
          <pc:docMk/>
          <pc:sldMk cId="3202024527" sldId="265"/>
        </pc:sldMkLst>
        <pc:spChg chg="del mod">
          <ac:chgData name="raju j" userId="b3bf0918915448eb" providerId="LiveId" clId="{69BEB73E-A0A5-4458-AC76-ACBA45D8DD15}" dt="2025-08-03T12:09:18.155" v="129"/>
          <ac:spMkLst>
            <pc:docMk/>
            <pc:sldMk cId="3202024527" sldId="265"/>
            <ac:spMk id="2" creationId="{C4FFAF3C-BA60-9181-132C-C36C403AAEA7}"/>
          </ac:spMkLst>
        </pc:spChg>
        <pc:spChg chg="add del mod">
          <ac:chgData name="raju j" userId="b3bf0918915448eb" providerId="LiveId" clId="{69BEB73E-A0A5-4458-AC76-ACBA45D8DD15}" dt="2025-08-03T12:09:33.101" v="133" actId="478"/>
          <ac:spMkLst>
            <pc:docMk/>
            <pc:sldMk cId="3202024527" sldId="265"/>
            <ac:spMk id="3" creationId="{9713CD93-DED5-7A82-3834-AB6159A50413}"/>
          </ac:spMkLst>
        </pc:spChg>
        <pc:spChg chg="add mod">
          <ac:chgData name="raju j" userId="b3bf0918915448eb" providerId="LiveId" clId="{69BEB73E-A0A5-4458-AC76-ACBA45D8DD15}" dt="2025-08-03T12:11:35.676" v="154" actId="2711"/>
          <ac:spMkLst>
            <pc:docMk/>
            <pc:sldMk cId="3202024527" sldId="265"/>
            <ac:spMk id="4" creationId="{C815D6E4-EC40-8245-D308-39C338BAE2D5}"/>
          </ac:spMkLst>
        </pc:spChg>
      </pc:sldChg>
      <pc:sldChg chg="addSp delSp modSp mod">
        <pc:chgData name="raju j" userId="b3bf0918915448eb" providerId="LiveId" clId="{69BEB73E-A0A5-4458-AC76-ACBA45D8DD15}" dt="2025-08-03T12:11:25.143" v="152" actId="1076"/>
        <pc:sldMkLst>
          <pc:docMk/>
          <pc:sldMk cId="4154508776" sldId="266"/>
        </pc:sldMkLst>
        <pc:spChg chg="del mod">
          <ac:chgData name="raju j" userId="b3bf0918915448eb" providerId="LiveId" clId="{69BEB73E-A0A5-4458-AC76-ACBA45D8DD15}" dt="2025-08-03T12:10:57.445" v="148"/>
          <ac:spMkLst>
            <pc:docMk/>
            <pc:sldMk cId="4154508776" sldId="266"/>
            <ac:spMk id="2" creationId="{F7F0871F-2198-9E37-C96F-3611AA199B60}"/>
          </ac:spMkLst>
        </pc:spChg>
        <pc:spChg chg="add">
          <ac:chgData name="raju j" userId="b3bf0918915448eb" providerId="LiveId" clId="{69BEB73E-A0A5-4458-AC76-ACBA45D8DD15}" dt="2025-08-03T12:10:50.987" v="146"/>
          <ac:spMkLst>
            <pc:docMk/>
            <pc:sldMk cId="4154508776" sldId="266"/>
            <ac:spMk id="3" creationId="{070FDFC7-485F-54D2-1F0E-49079D3AE161}"/>
          </ac:spMkLst>
        </pc:spChg>
        <pc:spChg chg="add mod">
          <ac:chgData name="raju j" userId="b3bf0918915448eb" providerId="LiveId" clId="{69BEB73E-A0A5-4458-AC76-ACBA45D8DD15}" dt="2025-08-03T12:11:25.143" v="152" actId="1076"/>
          <ac:spMkLst>
            <pc:docMk/>
            <pc:sldMk cId="4154508776" sldId="266"/>
            <ac:spMk id="4" creationId="{BD3A41B5-98DC-B773-F2D2-378FC3008A9D}"/>
          </ac:spMkLst>
        </pc:spChg>
      </pc:sldChg>
      <pc:sldChg chg="addSp delSp modSp mod">
        <pc:chgData name="raju j" userId="b3bf0918915448eb" providerId="LiveId" clId="{69BEB73E-A0A5-4458-AC76-ACBA45D8DD15}" dt="2025-08-03T12:16:55.490" v="171" actId="1076"/>
        <pc:sldMkLst>
          <pc:docMk/>
          <pc:sldMk cId="1483293388" sldId="267"/>
        </pc:sldMkLst>
        <pc:spChg chg="del mod">
          <ac:chgData name="raju j" userId="b3bf0918915448eb" providerId="LiveId" clId="{69BEB73E-A0A5-4458-AC76-ACBA45D8DD15}" dt="2025-08-03T12:16:03.401" v="161"/>
          <ac:spMkLst>
            <pc:docMk/>
            <pc:sldMk cId="1483293388" sldId="267"/>
            <ac:spMk id="2" creationId="{D3304455-6802-6CA9-8475-2F6DD1B8D409}"/>
          </ac:spMkLst>
        </pc:spChg>
        <pc:spChg chg="add mod">
          <ac:chgData name="raju j" userId="b3bf0918915448eb" providerId="LiveId" clId="{69BEB73E-A0A5-4458-AC76-ACBA45D8DD15}" dt="2025-08-03T12:16:46.094" v="168" actId="14100"/>
          <ac:spMkLst>
            <pc:docMk/>
            <pc:sldMk cId="1483293388" sldId="267"/>
            <ac:spMk id="6" creationId="{850B7591-3DA7-5C4E-24E2-611FF0BBA3AD}"/>
          </ac:spMkLst>
        </pc:spChg>
        <pc:picChg chg="add mod">
          <ac:chgData name="raju j" userId="b3bf0918915448eb" providerId="LiveId" clId="{69BEB73E-A0A5-4458-AC76-ACBA45D8DD15}" dt="2025-08-03T12:16:55.490" v="171" actId="1076"/>
          <ac:picMkLst>
            <pc:docMk/>
            <pc:sldMk cId="1483293388" sldId="267"/>
            <ac:picMk id="4" creationId="{37126744-0BE9-172B-DE3E-F38A2AFDABD9}"/>
          </ac:picMkLst>
        </pc:picChg>
      </pc:sldChg>
      <pc:sldChg chg="addSp delSp modSp mod">
        <pc:chgData name="raju j" userId="b3bf0918915448eb" providerId="LiveId" clId="{69BEB73E-A0A5-4458-AC76-ACBA45D8DD15}" dt="2025-08-03T12:17:23.235" v="175" actId="14100"/>
        <pc:sldMkLst>
          <pc:docMk/>
          <pc:sldMk cId="3183315129" sldId="268"/>
        </pc:sldMkLst>
        <pc:spChg chg="del mod">
          <ac:chgData name="raju j" userId="b3bf0918915448eb" providerId="LiveId" clId="{69BEB73E-A0A5-4458-AC76-ACBA45D8DD15}" dt="2025-08-03T12:17:19.833" v="174"/>
          <ac:spMkLst>
            <pc:docMk/>
            <pc:sldMk cId="3183315129" sldId="268"/>
            <ac:spMk id="2" creationId="{005E46AB-32C4-4B57-A2B1-50738A64BE1B}"/>
          </ac:spMkLst>
        </pc:spChg>
        <pc:spChg chg="add">
          <ac:chgData name="raju j" userId="b3bf0918915448eb" providerId="LiveId" clId="{69BEB73E-A0A5-4458-AC76-ACBA45D8DD15}" dt="2025-08-03T12:17:15.018" v="172"/>
          <ac:spMkLst>
            <pc:docMk/>
            <pc:sldMk cId="3183315129" sldId="268"/>
            <ac:spMk id="3" creationId="{F18816FC-E350-6B0B-5869-7DE24F172E6E}"/>
          </ac:spMkLst>
        </pc:spChg>
        <pc:spChg chg="add mod">
          <ac:chgData name="raju j" userId="b3bf0918915448eb" providerId="LiveId" clId="{69BEB73E-A0A5-4458-AC76-ACBA45D8DD15}" dt="2025-08-03T12:17:23.235" v="175" actId="14100"/>
          <ac:spMkLst>
            <pc:docMk/>
            <pc:sldMk cId="3183315129" sldId="268"/>
            <ac:spMk id="4" creationId="{F0A267AD-2BD8-734B-C6D6-5A12E082D4AC}"/>
          </ac:spMkLst>
        </pc:spChg>
      </pc:sldChg>
      <pc:sldChg chg="modSp mod">
        <pc:chgData name="raju j" userId="b3bf0918915448eb" providerId="LiveId" clId="{69BEB73E-A0A5-4458-AC76-ACBA45D8DD15}" dt="2025-08-03T12:17:59.743" v="180" actId="5793"/>
        <pc:sldMkLst>
          <pc:docMk/>
          <pc:sldMk cId="728950222" sldId="269"/>
        </pc:sldMkLst>
        <pc:spChg chg="mod">
          <ac:chgData name="raju j" userId="b3bf0918915448eb" providerId="LiveId" clId="{69BEB73E-A0A5-4458-AC76-ACBA45D8DD15}" dt="2025-08-03T12:17:59.743" v="180" actId="5793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raju j" userId="b3bf0918915448eb" providerId="LiveId" clId="{69BEB73E-A0A5-4458-AC76-ACBA45D8DD15}" dt="2025-08-03T12:17:37.616" v="177"/>
        <pc:sldMkLst>
          <pc:docMk/>
          <pc:sldMk cId="614882681" sldId="2146847055"/>
        </pc:sldMkLst>
        <pc:spChg chg="mod">
          <ac:chgData name="raju j" userId="b3bf0918915448eb" providerId="LiveId" clId="{69BEB73E-A0A5-4458-AC76-ACBA45D8DD15}" dt="2025-08-03T12:17:37.616" v="177"/>
          <ac:spMkLst>
            <pc:docMk/>
            <pc:sldMk cId="614882681" sldId="2146847055"/>
            <ac:spMk id="3" creationId="{A6638FD1-D00E-E75B-705C-564F06D93D7B}"/>
          </ac:spMkLst>
        </pc:spChg>
      </pc:sldChg>
      <pc:sldChg chg="addSp delSp modSp mod">
        <pc:chgData name="raju j" userId="b3bf0918915448eb" providerId="LiveId" clId="{69BEB73E-A0A5-4458-AC76-ACBA45D8DD15}" dt="2025-08-03T12:22:42.535" v="196" actId="1076"/>
        <pc:sldMkLst>
          <pc:docMk/>
          <pc:sldMk cId="384733178" sldId="2146847059"/>
        </pc:sldMkLst>
        <pc:spChg chg="del mod">
          <ac:chgData name="raju j" userId="b3bf0918915448eb" providerId="LiveId" clId="{69BEB73E-A0A5-4458-AC76-ACBA45D8DD15}" dt="2025-08-03T12:22:27.503" v="192" actId="931"/>
          <ac:spMkLst>
            <pc:docMk/>
            <pc:sldMk cId="384733178" sldId="2146847059"/>
            <ac:spMk id="3" creationId="{177D9613-6E93-8A63-8EC7-750760D77FD8}"/>
          </ac:spMkLst>
        </pc:spChg>
        <pc:picChg chg="add mod">
          <ac:chgData name="raju j" userId="b3bf0918915448eb" providerId="LiveId" clId="{69BEB73E-A0A5-4458-AC76-ACBA45D8DD15}" dt="2025-08-03T12:22:42.535" v="196" actId="1076"/>
          <ac:picMkLst>
            <pc:docMk/>
            <pc:sldMk cId="384733178" sldId="2146847059"/>
            <ac:picMk id="5" creationId="{24AB1FE7-3515-357E-24AE-FD481107D569}"/>
          </ac:picMkLst>
        </pc:picChg>
      </pc:sldChg>
      <pc:sldChg chg="addSp modSp mod">
        <pc:chgData name="raju j" userId="b3bf0918915448eb" providerId="LiveId" clId="{69BEB73E-A0A5-4458-AC76-ACBA45D8DD15}" dt="2025-08-03T12:23:09.772" v="199" actId="1076"/>
        <pc:sldMkLst>
          <pc:docMk/>
          <pc:sldMk cId="4128710330" sldId="2146847060"/>
        </pc:sldMkLst>
        <pc:picChg chg="add mod">
          <ac:chgData name="raju j" userId="b3bf0918915448eb" providerId="LiveId" clId="{69BEB73E-A0A5-4458-AC76-ACBA45D8DD15}" dt="2025-08-03T12:23:09.772" v="199" actId="1076"/>
          <ac:picMkLst>
            <pc:docMk/>
            <pc:sldMk cId="4128710330" sldId="2146847060"/>
            <ac:picMk id="5" creationId="{716389DE-751C-2137-4FBE-64ABA72218A3}"/>
          </ac:picMkLst>
        </pc:picChg>
      </pc:sldChg>
      <pc:sldChg chg="addSp delSp modSp mod ord">
        <pc:chgData name="raju j" userId="b3bf0918915448eb" providerId="LiveId" clId="{69BEB73E-A0A5-4458-AC76-ACBA45D8DD15}" dt="2025-08-03T12:21:54.601" v="189"/>
        <pc:sldMkLst>
          <pc:docMk/>
          <pc:sldMk cId="2171852726" sldId="2146847061"/>
        </pc:sldMkLst>
        <pc:spChg chg="del mod">
          <ac:chgData name="raju j" userId="b3bf0918915448eb" providerId="LiveId" clId="{69BEB73E-A0A5-4458-AC76-ACBA45D8DD15}" dt="2025-08-03T12:21:33.935" v="183" actId="931"/>
          <ac:spMkLst>
            <pc:docMk/>
            <pc:sldMk cId="2171852726" sldId="2146847061"/>
            <ac:spMk id="3" creationId="{177D9613-6E93-8A63-8EC7-750760D77FD8}"/>
          </ac:spMkLst>
        </pc:spChg>
        <pc:picChg chg="add mod">
          <ac:chgData name="raju j" userId="b3bf0918915448eb" providerId="LiveId" clId="{69BEB73E-A0A5-4458-AC76-ACBA45D8DD15}" dt="2025-08-03T12:21:46.377" v="187" actId="1076"/>
          <ac:picMkLst>
            <pc:docMk/>
            <pc:sldMk cId="2171852726" sldId="2146847061"/>
            <ac:picMk id="5" creationId="{88420E69-0189-4EA0-458D-C4E146BC48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4"/>
            <a:ext cx="9449100" cy="1150165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Maintenance of Industrial Machinery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Tejaswi Jakku-Malla Reddy Engineering College-CSIT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Kaggle Dataset: Machine Predictive Maintenance Classification</a:t>
            </a:r>
          </a:p>
          <a:p>
            <a:r>
              <a:rPr lang="en-IN" sz="2400" dirty="0"/>
              <a:t>Scikit-learn documentation</a:t>
            </a:r>
          </a:p>
          <a:p>
            <a:r>
              <a:rPr lang="en-IN" sz="2400" dirty="0"/>
              <a:t>IBM Cloud Docs (Model Deployment, Watson Studio)</a:t>
            </a:r>
          </a:p>
          <a:p>
            <a:r>
              <a:rPr lang="en-IN" sz="2400" dirty="0"/>
              <a:t>Research Papers on Predictive Maintenance using ML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420E69-0189-4EA0-458D-C4E146BC4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657" y="1374901"/>
            <a:ext cx="7205089" cy="5144771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AB1FE7-3515-357E-24AE-FD481107D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0" y="1652396"/>
            <a:ext cx="7019481" cy="477101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389DE-751C-2137-4FBE-64ABA722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66142"/>
            <a:ext cx="11171749" cy="355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356504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modern industrial environments, unexpected machine failures lead to costly downtimes and production delays. Maintenance strategies often rely on scheduled or reactive maintenance rather than intelligent, data-driven decisions. The challenge is to anticipate machine failures before they occur using historical sensor data and machine learning techniques.</a:t>
            </a:r>
            <a:br>
              <a:rPr lang="en-US" sz="2800" dirty="0"/>
            </a:br>
            <a:r>
              <a:rPr lang="en-US" sz="2800" dirty="0"/>
              <a:t>Your objective is to </a:t>
            </a:r>
            <a:r>
              <a:rPr lang="en-US" sz="2800" b="1" dirty="0"/>
              <a:t>predict the type of machinery failure</a:t>
            </a:r>
            <a:r>
              <a:rPr lang="en-US" sz="2800" dirty="0"/>
              <a:t> — such as </a:t>
            </a:r>
            <a:r>
              <a:rPr lang="en-US" sz="2800" b="1" dirty="0"/>
              <a:t>tool wear</a:t>
            </a:r>
            <a:r>
              <a:rPr lang="en-US" sz="2800" dirty="0"/>
              <a:t>, </a:t>
            </a:r>
            <a:r>
              <a:rPr lang="en-US" sz="2800" b="1" dirty="0"/>
              <a:t>heat dissipation issues</a:t>
            </a:r>
            <a:r>
              <a:rPr lang="en-US" sz="2800" dirty="0"/>
              <a:t>, or </a:t>
            </a:r>
            <a:r>
              <a:rPr lang="en-US" sz="2800" b="1" dirty="0"/>
              <a:t>power failure</a:t>
            </a:r>
            <a:r>
              <a:rPr lang="en-US" sz="2800" dirty="0"/>
              <a:t> — using real-time operational data to enable proactive and cost-effective maintenance.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491764" y="1600200"/>
            <a:ext cx="11029616" cy="14466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/>
              <a:t>To tackle the challenge of unplanned industrial machine failures, the proposed solution focuses on creating a </a:t>
            </a:r>
            <a:r>
              <a:rPr lang="en-US" b="1" dirty="0"/>
              <a:t>machine learning-based predictive maintenance system</a:t>
            </a:r>
            <a:r>
              <a:rPr lang="en-US" dirty="0"/>
              <a:t>. The objective is to accurately classify and predict the </a:t>
            </a:r>
            <a:r>
              <a:rPr lang="en-US" b="1" dirty="0"/>
              <a:t>type of failure</a:t>
            </a:r>
            <a:r>
              <a:rPr lang="en-US" dirty="0"/>
              <a:t> (e.g., heat dissipation failure, power failure, tool wear) before it occurs, thereby reducing downtime and maintenance costs.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00FDD-6670-78D4-81B3-8EE645C8FB07}"/>
              </a:ext>
            </a:extLst>
          </p:cNvPr>
          <p:cNvSpPr txBox="1"/>
          <p:nvPr/>
        </p:nvSpPr>
        <p:spPr>
          <a:xfrm>
            <a:off x="402336" y="3202332"/>
            <a:ext cx="11208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Components:</a:t>
            </a:r>
          </a:p>
          <a:p>
            <a:r>
              <a:rPr lang="en-US" b="1" dirty="0"/>
              <a:t>Data Collection</a:t>
            </a:r>
            <a:r>
              <a:rPr lang="en-US" dirty="0"/>
              <a:t>: Sensor data sourced from Kaggle Dataset with features like air temperature, process temperature, rotation speed, torque, tool wear, and failure types.</a:t>
            </a:r>
          </a:p>
          <a:p>
            <a:r>
              <a:rPr lang="en-US" b="1" dirty="0"/>
              <a:t>Data Preprocessing</a:t>
            </a:r>
            <a:r>
              <a:rPr lang="en-US" dirty="0"/>
              <a:t>: Handle missing values, normalize/scale data, perform feature engineering (if needed), and encode categorical variables (failure types).</a:t>
            </a:r>
          </a:p>
          <a:p>
            <a:r>
              <a:rPr lang="en-US" b="1" dirty="0"/>
              <a:t>Model Development</a:t>
            </a:r>
            <a:r>
              <a:rPr lang="en-US" dirty="0"/>
              <a:t>: Train a classification model (like Random Forest, Decision Tree, or Gradient Boosting) to predict failure types.</a:t>
            </a:r>
          </a:p>
          <a:p>
            <a:r>
              <a:rPr lang="en-US" b="1" dirty="0"/>
              <a:t>Deployment</a:t>
            </a:r>
            <a:r>
              <a:rPr lang="en-US" dirty="0"/>
              <a:t>: Use </a:t>
            </a:r>
            <a:r>
              <a:rPr lang="en-US" b="1" dirty="0"/>
              <a:t>IBM Cloud Lite Services</a:t>
            </a:r>
            <a:r>
              <a:rPr lang="en-US" dirty="0"/>
              <a:t> to host the model and build a web-based dashboard or API for real-time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815D6E4-EC40-8245-D308-39C338BAE2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2632" y="1516339"/>
            <a:ext cx="1040075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IBM Cloud Lite (for deployment and model hosting)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Libraries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pandas,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numpy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for data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scikit-learn,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xgboost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for model building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matplotlib, seaborn for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IBM Watson Studio (optional for visual modeling)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IBM Cloud Object 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IBM Cloud Functions or Flask API for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GitHub for version 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Supervised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3A41B5-98DC-B773-F2D2-378FC3008A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5912" y="1539783"/>
            <a:ext cx="1118017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Chosen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Random Forest Classifier (or similar ensemble model due to its robustness with tabular 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Air temperature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 temperature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Torque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Rotational speed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Tool wear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Target Variable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Failure Type (e.g., Heat Dissipation Failure, Power Failure)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70-30 train-test split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tuning via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GridSearchCV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cross-validation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Evaluation using F1-score, precision, recall, and confusion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exported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joblib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pickle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Deployed on IBM Cloud via Flask API or IBM Watson Machine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API connected to a simple front-end dashboard (optional)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26744-0BE9-172B-DE3E-F38A2AFD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44" y="1232452"/>
            <a:ext cx="7790688" cy="454693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50B7591-3DA7-5C4E-24E2-611FF0BBA3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07224"/>
            <a:ext cx="2820376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Prediction Outcome (as shown in the screenshot):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Prediction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Multiclass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Predicted 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No Failure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Confidence 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100% for both input records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Number of Records Evaluated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0A267AD-2BD8-734B-C6D6-5A12E082D4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03598"/>
            <a:ext cx="103820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predictive maintenance model can successfully anticipate failures, helping reduce unplanned downtimes and improving operational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proved useful for seamless deployment and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can be integrated with live sensor feeds for real-time inference.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dirty="0"/>
              <a:t>Integrate real-time streaming data from IoT sensors</a:t>
            </a:r>
          </a:p>
          <a:p>
            <a:r>
              <a:rPr lang="en-US" dirty="0"/>
              <a:t>Expand model to include time-series forecasting for failure timing</a:t>
            </a:r>
          </a:p>
          <a:p>
            <a:r>
              <a:rPr lang="en-US" dirty="0"/>
              <a:t>Use edge computing to deploy model closer to machinery</a:t>
            </a:r>
          </a:p>
          <a:p>
            <a:r>
              <a:rPr lang="en-US" dirty="0"/>
              <a:t>Explore deep learning methods for complex patterns (e.g., LSTM for sequence data)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28</TotalTime>
  <Words>640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Predictive Maintenance of Industrial Machinery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raju j</cp:lastModifiedBy>
  <cp:revision>24</cp:revision>
  <dcterms:created xsi:type="dcterms:W3CDTF">2021-05-26T16:50:10Z</dcterms:created>
  <dcterms:modified xsi:type="dcterms:W3CDTF">2025-08-03T12:24:18Z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