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407795" y="661035"/>
            <a:ext cx="3856355" cy="2454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1815465" y="1127760"/>
            <a:ext cx="762635" cy="786765"/>
            <a:chOff x="3768" y="1630"/>
            <a:chExt cx="1201" cy="1239"/>
          </a:xfrm>
        </p:grpSpPr>
        <p:sp>
          <p:nvSpPr>
            <p:cNvPr id="5" name="矩形 4"/>
            <p:cNvSpPr/>
            <p:nvPr/>
          </p:nvSpPr>
          <p:spPr>
            <a:xfrm>
              <a:off x="3768" y="1630"/>
              <a:ext cx="601" cy="123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200"/>
                <a:t>B1</a:t>
              </a:r>
              <a:endParaRPr lang="en-US" altLang="zh-CN" sz="1200"/>
            </a:p>
          </p:txBody>
        </p:sp>
        <p:sp>
          <p:nvSpPr>
            <p:cNvPr id="6" name="矩形 5"/>
            <p:cNvSpPr/>
            <p:nvPr/>
          </p:nvSpPr>
          <p:spPr>
            <a:xfrm>
              <a:off x="4369" y="1630"/>
              <a:ext cx="601" cy="3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700"/>
                <a:t>Draft</a:t>
              </a:r>
              <a:endParaRPr lang="en-US" altLang="zh-CN" sz="700"/>
            </a:p>
          </p:txBody>
        </p:sp>
        <p:sp>
          <p:nvSpPr>
            <p:cNvPr id="13" name="矩形 12"/>
            <p:cNvSpPr/>
            <p:nvPr/>
          </p:nvSpPr>
          <p:spPr>
            <a:xfrm>
              <a:off x="4369" y="1940"/>
              <a:ext cx="601" cy="3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700"/>
                <a:t>V</a:t>
              </a:r>
              <a:r>
                <a:rPr lang="en-US" altLang="en-US" sz="700"/>
                <a:t>1</a:t>
              </a:r>
              <a:endParaRPr lang="en-US" altLang="en-US" sz="700"/>
            </a:p>
          </p:txBody>
        </p:sp>
        <p:sp>
          <p:nvSpPr>
            <p:cNvPr id="14" name="矩形 13"/>
            <p:cNvSpPr/>
            <p:nvPr/>
          </p:nvSpPr>
          <p:spPr>
            <a:xfrm>
              <a:off x="4369" y="2250"/>
              <a:ext cx="601" cy="3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700"/>
                <a:t>V</a:t>
              </a:r>
              <a:r>
                <a:rPr lang="en-US" altLang="en-US" sz="700"/>
                <a:t>2</a:t>
              </a:r>
              <a:endParaRPr lang="en-US" altLang="en-US" sz="700"/>
            </a:p>
          </p:txBody>
        </p:sp>
        <p:sp>
          <p:nvSpPr>
            <p:cNvPr id="15" name="矩形 14"/>
            <p:cNvSpPr/>
            <p:nvPr/>
          </p:nvSpPr>
          <p:spPr>
            <a:xfrm>
              <a:off x="4369" y="2559"/>
              <a:ext cx="601" cy="3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700"/>
                <a:t>...</a:t>
              </a:r>
              <a:endParaRPr lang="en-US" altLang="zh-CN" sz="700"/>
            </a:p>
          </p:txBody>
        </p:sp>
      </p:grpSp>
      <p:sp>
        <p:nvSpPr>
          <p:cNvPr id="16" name="矩形 15"/>
          <p:cNvSpPr/>
          <p:nvPr/>
        </p:nvSpPr>
        <p:spPr>
          <a:xfrm>
            <a:off x="1126490" y="242570"/>
            <a:ext cx="959485" cy="196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Component</a:t>
            </a:r>
            <a:r>
              <a:rPr lang="en-US" altLang="en-US" sz="1000"/>
              <a:t>s</a:t>
            </a:r>
            <a:endParaRPr lang="en-US" altLang="en-US" sz="1000"/>
          </a:p>
        </p:txBody>
      </p:sp>
      <p:sp>
        <p:nvSpPr>
          <p:cNvPr id="19" name="矩形 18"/>
          <p:cNvSpPr/>
          <p:nvPr/>
        </p:nvSpPr>
        <p:spPr>
          <a:xfrm>
            <a:off x="252730" y="565785"/>
            <a:ext cx="959485" cy="196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Parameter</a:t>
            </a:r>
            <a:r>
              <a:rPr lang="en-US" altLang="en-US" sz="1000"/>
              <a:t>s</a:t>
            </a:r>
            <a:endParaRPr lang="en-US" altLang="en-US" sz="1000"/>
          </a:p>
        </p:txBody>
      </p:sp>
      <p:sp>
        <p:nvSpPr>
          <p:cNvPr id="20" name="矩形 19"/>
          <p:cNvSpPr/>
          <p:nvPr/>
        </p:nvSpPr>
        <p:spPr>
          <a:xfrm>
            <a:off x="69850" y="923290"/>
            <a:ext cx="959485" cy="196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Matrix</a:t>
            </a:r>
            <a:endParaRPr lang="en-US" altLang="zh-CN" sz="1000"/>
          </a:p>
        </p:txBody>
      </p:sp>
      <p:sp>
        <p:nvSpPr>
          <p:cNvPr id="24" name="文本框 23"/>
          <p:cNvSpPr txBox="1"/>
          <p:nvPr/>
        </p:nvSpPr>
        <p:spPr>
          <a:xfrm>
            <a:off x="2733675" y="667385"/>
            <a:ext cx="1204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BioModel</a:t>
            </a:r>
            <a:r>
              <a:rPr lang="en-US" altLang="en-US"/>
              <a:t>s</a:t>
            </a:r>
            <a:endParaRPr lang="en-US" altLang="en-US"/>
          </a:p>
        </p:txBody>
      </p:sp>
      <p:cxnSp>
        <p:nvCxnSpPr>
          <p:cNvPr id="25" name="直接连接符 24"/>
          <p:cNvCxnSpPr>
            <a:stCxn id="16" idx="2"/>
            <a:endCxn id="5" idx="0"/>
          </p:cNvCxnSpPr>
          <p:nvPr/>
        </p:nvCxnSpPr>
        <p:spPr>
          <a:xfrm>
            <a:off x="1606550" y="439420"/>
            <a:ext cx="400050" cy="688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endCxn id="5" idx="0"/>
          </p:cNvCxnSpPr>
          <p:nvPr/>
        </p:nvCxnSpPr>
        <p:spPr>
          <a:xfrm>
            <a:off x="1212215" y="661035"/>
            <a:ext cx="794385" cy="466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0" idx="3"/>
            <a:endCxn id="5" idx="0"/>
          </p:cNvCxnSpPr>
          <p:nvPr/>
        </p:nvCxnSpPr>
        <p:spPr>
          <a:xfrm>
            <a:off x="1029335" y="1021715"/>
            <a:ext cx="977265" cy="106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2992120" y="1139190"/>
            <a:ext cx="762635" cy="786765"/>
            <a:chOff x="3768" y="1630"/>
            <a:chExt cx="1201" cy="1239"/>
          </a:xfrm>
        </p:grpSpPr>
        <p:sp>
          <p:nvSpPr>
            <p:cNvPr id="30" name="矩形 29"/>
            <p:cNvSpPr/>
            <p:nvPr/>
          </p:nvSpPr>
          <p:spPr>
            <a:xfrm>
              <a:off x="3768" y="1630"/>
              <a:ext cx="601" cy="123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200"/>
                <a:t>B2</a:t>
              </a:r>
              <a:endParaRPr lang="en-US" altLang="zh-CN" sz="1200"/>
            </a:p>
          </p:txBody>
        </p:sp>
        <p:sp>
          <p:nvSpPr>
            <p:cNvPr id="31" name="矩形 30"/>
            <p:cNvSpPr/>
            <p:nvPr/>
          </p:nvSpPr>
          <p:spPr>
            <a:xfrm>
              <a:off x="4369" y="1630"/>
              <a:ext cx="601" cy="3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700">
                  <a:sym typeface="+mn-ea"/>
                </a:rPr>
                <a:t>Draft</a:t>
              </a:r>
              <a:endParaRPr lang="en-US" altLang="zh-CN" sz="700"/>
            </a:p>
          </p:txBody>
        </p:sp>
        <p:sp>
          <p:nvSpPr>
            <p:cNvPr id="32" name="矩形 31"/>
            <p:cNvSpPr/>
            <p:nvPr/>
          </p:nvSpPr>
          <p:spPr>
            <a:xfrm>
              <a:off x="4369" y="1940"/>
              <a:ext cx="601" cy="3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700"/>
                <a:t>V</a:t>
              </a:r>
              <a:r>
                <a:rPr lang="en-US" altLang="en-US" sz="700"/>
                <a:t>1</a:t>
              </a:r>
              <a:endParaRPr lang="en-US" altLang="en-US" sz="700"/>
            </a:p>
          </p:txBody>
        </p:sp>
        <p:sp>
          <p:nvSpPr>
            <p:cNvPr id="33" name="矩形 32"/>
            <p:cNvSpPr/>
            <p:nvPr/>
          </p:nvSpPr>
          <p:spPr>
            <a:xfrm>
              <a:off x="4369" y="2250"/>
              <a:ext cx="601" cy="3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700"/>
                <a:t>V</a:t>
              </a:r>
              <a:r>
                <a:rPr lang="en-US" altLang="en-US" sz="700"/>
                <a:t>2</a:t>
              </a:r>
              <a:endParaRPr lang="en-US" altLang="en-US" sz="700"/>
            </a:p>
          </p:txBody>
        </p:sp>
        <p:sp>
          <p:nvSpPr>
            <p:cNvPr id="34" name="矩形 33"/>
            <p:cNvSpPr/>
            <p:nvPr/>
          </p:nvSpPr>
          <p:spPr>
            <a:xfrm>
              <a:off x="4369" y="2559"/>
              <a:ext cx="601" cy="3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700"/>
                <a:t>...</a:t>
              </a:r>
              <a:endParaRPr lang="en-US" altLang="zh-CN" sz="70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150360" y="1139190"/>
            <a:ext cx="762635" cy="786765"/>
            <a:chOff x="3768" y="1630"/>
            <a:chExt cx="1201" cy="1239"/>
          </a:xfrm>
        </p:grpSpPr>
        <p:sp>
          <p:nvSpPr>
            <p:cNvPr id="36" name="矩形 35"/>
            <p:cNvSpPr/>
            <p:nvPr/>
          </p:nvSpPr>
          <p:spPr>
            <a:xfrm>
              <a:off x="3768" y="1630"/>
              <a:ext cx="601" cy="123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200"/>
                <a:t>B3</a:t>
              </a:r>
              <a:endParaRPr lang="en-US" altLang="zh-CN" sz="1200"/>
            </a:p>
          </p:txBody>
        </p:sp>
        <p:sp>
          <p:nvSpPr>
            <p:cNvPr id="37" name="矩形 36"/>
            <p:cNvSpPr/>
            <p:nvPr/>
          </p:nvSpPr>
          <p:spPr>
            <a:xfrm>
              <a:off x="4369" y="1630"/>
              <a:ext cx="601" cy="3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700">
                  <a:sym typeface="+mn-ea"/>
                </a:rPr>
                <a:t>Draft</a:t>
              </a:r>
              <a:endParaRPr lang="en-US" altLang="zh-CN" sz="700"/>
            </a:p>
          </p:txBody>
        </p:sp>
        <p:sp>
          <p:nvSpPr>
            <p:cNvPr id="38" name="矩形 37"/>
            <p:cNvSpPr/>
            <p:nvPr/>
          </p:nvSpPr>
          <p:spPr>
            <a:xfrm>
              <a:off x="4369" y="1940"/>
              <a:ext cx="601" cy="3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700"/>
                <a:t>V</a:t>
              </a:r>
              <a:r>
                <a:rPr lang="en-US" altLang="en-US" sz="700"/>
                <a:t>1</a:t>
              </a:r>
              <a:endParaRPr lang="en-US" altLang="en-US" sz="700"/>
            </a:p>
          </p:txBody>
        </p:sp>
        <p:sp>
          <p:nvSpPr>
            <p:cNvPr id="39" name="矩形 38"/>
            <p:cNvSpPr/>
            <p:nvPr/>
          </p:nvSpPr>
          <p:spPr>
            <a:xfrm>
              <a:off x="4369" y="2250"/>
              <a:ext cx="601" cy="3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700"/>
                <a:t>V</a:t>
              </a:r>
              <a:r>
                <a:rPr lang="en-US" altLang="en-US" sz="700"/>
                <a:t>2</a:t>
              </a:r>
              <a:endParaRPr lang="en-US" altLang="en-US" sz="700"/>
            </a:p>
          </p:txBody>
        </p:sp>
        <p:sp>
          <p:nvSpPr>
            <p:cNvPr id="40" name="矩形 39"/>
            <p:cNvSpPr/>
            <p:nvPr/>
          </p:nvSpPr>
          <p:spPr>
            <a:xfrm>
              <a:off x="4369" y="2559"/>
              <a:ext cx="601" cy="3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700"/>
                <a:t>...</a:t>
              </a:r>
              <a:endParaRPr lang="en-US" altLang="zh-CN" sz="700"/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1815465" y="2119630"/>
            <a:ext cx="975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69" name="矩形 68"/>
          <p:cNvSpPr/>
          <p:nvPr/>
        </p:nvSpPr>
        <p:spPr>
          <a:xfrm>
            <a:off x="6936740" y="640715"/>
            <a:ext cx="3856355" cy="2454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70" name="组合 69"/>
          <p:cNvGrpSpPr/>
          <p:nvPr/>
        </p:nvGrpSpPr>
        <p:grpSpPr>
          <a:xfrm>
            <a:off x="7344410" y="1107440"/>
            <a:ext cx="763270" cy="786765"/>
            <a:chOff x="3768" y="1630"/>
            <a:chExt cx="1202" cy="1239"/>
          </a:xfrm>
        </p:grpSpPr>
        <p:sp>
          <p:nvSpPr>
            <p:cNvPr id="71" name="矩形 70"/>
            <p:cNvSpPr/>
            <p:nvPr/>
          </p:nvSpPr>
          <p:spPr>
            <a:xfrm>
              <a:off x="3768" y="1630"/>
              <a:ext cx="601" cy="123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200"/>
                <a:t>D1</a:t>
              </a:r>
              <a:endParaRPr lang="en-US" altLang="en-US" sz="1200"/>
            </a:p>
          </p:txBody>
        </p:sp>
        <p:sp>
          <p:nvSpPr>
            <p:cNvPr id="72" name="矩形 71"/>
            <p:cNvSpPr/>
            <p:nvPr/>
          </p:nvSpPr>
          <p:spPr>
            <a:xfrm>
              <a:off x="4369" y="1630"/>
              <a:ext cx="601" cy="3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700">
                  <a:sym typeface="+mn-ea"/>
                </a:rPr>
                <a:t>Draft</a:t>
              </a:r>
              <a:endParaRPr lang="en-US" altLang="zh-CN" sz="700">
                <a:sym typeface="+mn-ea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4369" y="1940"/>
              <a:ext cx="601" cy="3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700"/>
                <a:t>V</a:t>
              </a:r>
              <a:r>
                <a:rPr lang="en-US" altLang="en-US" sz="700"/>
                <a:t>1</a:t>
              </a:r>
              <a:endParaRPr lang="en-US" altLang="en-US" sz="700"/>
            </a:p>
          </p:txBody>
        </p:sp>
        <p:sp>
          <p:nvSpPr>
            <p:cNvPr id="74" name="矩形 73"/>
            <p:cNvSpPr/>
            <p:nvPr/>
          </p:nvSpPr>
          <p:spPr>
            <a:xfrm>
              <a:off x="4369" y="2250"/>
              <a:ext cx="601" cy="3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700"/>
                <a:t>V</a:t>
              </a:r>
              <a:r>
                <a:rPr lang="en-US" altLang="en-US" sz="700"/>
                <a:t>2</a:t>
              </a:r>
              <a:endParaRPr lang="en-US" altLang="en-US" sz="700"/>
            </a:p>
          </p:txBody>
        </p:sp>
        <p:sp>
          <p:nvSpPr>
            <p:cNvPr id="75" name="矩形 74"/>
            <p:cNvSpPr/>
            <p:nvPr/>
          </p:nvSpPr>
          <p:spPr>
            <a:xfrm>
              <a:off x="4369" y="2559"/>
              <a:ext cx="601" cy="3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700"/>
                <a:t>...</a:t>
              </a:r>
              <a:endParaRPr lang="en-US" altLang="zh-CN" sz="700"/>
            </a:p>
          </p:txBody>
        </p:sp>
      </p:grpSp>
      <p:sp>
        <p:nvSpPr>
          <p:cNvPr id="76" name="矩形 75"/>
          <p:cNvSpPr/>
          <p:nvPr/>
        </p:nvSpPr>
        <p:spPr>
          <a:xfrm>
            <a:off x="7479665" y="162560"/>
            <a:ext cx="959485" cy="196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FlowCha</a:t>
            </a:r>
            <a:r>
              <a:rPr lang="en-US" altLang="en-US" sz="1000"/>
              <a:t>r</a:t>
            </a:r>
            <a:r>
              <a:rPr lang="en-US" altLang="zh-CN" sz="1000"/>
              <a:t>t</a:t>
            </a:r>
            <a:endParaRPr lang="en-US" altLang="zh-CN" sz="1000"/>
          </a:p>
        </p:txBody>
      </p:sp>
      <p:sp>
        <p:nvSpPr>
          <p:cNvPr id="77" name="矩形 76"/>
          <p:cNvSpPr/>
          <p:nvPr/>
        </p:nvSpPr>
        <p:spPr>
          <a:xfrm>
            <a:off x="6300470" y="162560"/>
            <a:ext cx="959485" cy="196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Targets</a:t>
            </a:r>
            <a:endParaRPr lang="en-US" altLang="zh-CN" sz="1000"/>
          </a:p>
        </p:txBody>
      </p:sp>
      <p:sp>
        <p:nvSpPr>
          <p:cNvPr id="78" name="矩形 77"/>
          <p:cNvSpPr/>
          <p:nvPr/>
        </p:nvSpPr>
        <p:spPr>
          <a:xfrm>
            <a:off x="5791835" y="539115"/>
            <a:ext cx="959485" cy="196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Tanks</a:t>
            </a:r>
            <a:endParaRPr lang="en-US" altLang="en-US" sz="1000"/>
          </a:p>
        </p:txBody>
      </p:sp>
      <p:sp>
        <p:nvSpPr>
          <p:cNvPr id="79" name="文本框 78"/>
          <p:cNvSpPr txBox="1"/>
          <p:nvPr/>
        </p:nvSpPr>
        <p:spPr>
          <a:xfrm>
            <a:off x="8262620" y="647065"/>
            <a:ext cx="1204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DataSet</a:t>
            </a:r>
            <a:r>
              <a:rPr lang="en-US" altLang="en-US"/>
              <a:t>s</a:t>
            </a:r>
            <a:endParaRPr lang="en-US" altLang="en-US"/>
          </a:p>
        </p:txBody>
      </p:sp>
      <p:cxnSp>
        <p:nvCxnSpPr>
          <p:cNvPr id="80" name="直接连接符 79"/>
          <p:cNvCxnSpPr>
            <a:stCxn id="76" idx="2"/>
            <a:endCxn id="71" idx="0"/>
          </p:cNvCxnSpPr>
          <p:nvPr/>
        </p:nvCxnSpPr>
        <p:spPr>
          <a:xfrm flipH="1">
            <a:off x="7535545" y="359410"/>
            <a:ext cx="424180" cy="748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77" idx="2"/>
          </p:cNvCxnSpPr>
          <p:nvPr/>
        </p:nvCxnSpPr>
        <p:spPr>
          <a:xfrm>
            <a:off x="6780530" y="359410"/>
            <a:ext cx="761365" cy="745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>
            <a:off x="6751320" y="640715"/>
            <a:ext cx="784860" cy="459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组合 82"/>
          <p:cNvGrpSpPr/>
          <p:nvPr/>
        </p:nvGrpSpPr>
        <p:grpSpPr>
          <a:xfrm>
            <a:off x="8521065" y="1118870"/>
            <a:ext cx="762635" cy="786765"/>
            <a:chOff x="3768" y="1630"/>
            <a:chExt cx="1201" cy="1239"/>
          </a:xfrm>
        </p:grpSpPr>
        <p:sp>
          <p:nvSpPr>
            <p:cNvPr id="84" name="矩形 83"/>
            <p:cNvSpPr/>
            <p:nvPr/>
          </p:nvSpPr>
          <p:spPr>
            <a:xfrm>
              <a:off x="3768" y="1630"/>
              <a:ext cx="601" cy="123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200"/>
                <a:t>D</a:t>
              </a:r>
              <a:r>
                <a:rPr lang="en-US" altLang="zh-CN" sz="1200"/>
                <a:t>2</a:t>
              </a:r>
              <a:endParaRPr lang="en-US" altLang="zh-CN" sz="1200"/>
            </a:p>
          </p:txBody>
        </p:sp>
        <p:sp>
          <p:nvSpPr>
            <p:cNvPr id="85" name="矩形 84"/>
            <p:cNvSpPr/>
            <p:nvPr/>
          </p:nvSpPr>
          <p:spPr>
            <a:xfrm>
              <a:off x="4369" y="1630"/>
              <a:ext cx="601" cy="3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700">
                  <a:sym typeface="+mn-ea"/>
                </a:rPr>
                <a:t>Draft</a:t>
              </a:r>
              <a:endParaRPr lang="en-US" altLang="zh-CN" sz="700">
                <a:sym typeface="+mn-ea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4369" y="1940"/>
              <a:ext cx="601" cy="3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700"/>
                <a:t>V</a:t>
              </a:r>
              <a:r>
                <a:rPr lang="en-US" altLang="en-US" sz="700"/>
                <a:t>1</a:t>
              </a:r>
              <a:endParaRPr lang="en-US" altLang="en-US" sz="700"/>
            </a:p>
          </p:txBody>
        </p:sp>
        <p:sp>
          <p:nvSpPr>
            <p:cNvPr id="87" name="矩形 86"/>
            <p:cNvSpPr/>
            <p:nvPr/>
          </p:nvSpPr>
          <p:spPr>
            <a:xfrm>
              <a:off x="4369" y="2250"/>
              <a:ext cx="601" cy="3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700"/>
                <a:t>V</a:t>
              </a:r>
              <a:r>
                <a:rPr lang="en-US" altLang="en-US" sz="700"/>
                <a:t>2</a:t>
              </a:r>
              <a:endParaRPr lang="en-US" altLang="en-US" sz="700"/>
            </a:p>
          </p:txBody>
        </p:sp>
        <p:sp>
          <p:nvSpPr>
            <p:cNvPr id="88" name="矩形 87"/>
            <p:cNvSpPr/>
            <p:nvPr/>
          </p:nvSpPr>
          <p:spPr>
            <a:xfrm>
              <a:off x="4369" y="2559"/>
              <a:ext cx="601" cy="3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900"/>
                <a:t>...</a:t>
              </a:r>
              <a:endParaRPr lang="en-US" altLang="zh-CN" sz="900"/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9679305" y="1118870"/>
            <a:ext cx="762635" cy="786765"/>
            <a:chOff x="3768" y="1630"/>
            <a:chExt cx="1201" cy="1239"/>
          </a:xfrm>
        </p:grpSpPr>
        <p:sp>
          <p:nvSpPr>
            <p:cNvPr id="90" name="矩形 89"/>
            <p:cNvSpPr/>
            <p:nvPr/>
          </p:nvSpPr>
          <p:spPr>
            <a:xfrm>
              <a:off x="3768" y="1630"/>
              <a:ext cx="601" cy="123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200"/>
                <a:t>D</a:t>
              </a:r>
              <a:r>
                <a:rPr lang="en-US" altLang="zh-CN" sz="1200"/>
                <a:t>3</a:t>
              </a:r>
              <a:endParaRPr lang="en-US" altLang="zh-CN" sz="1200"/>
            </a:p>
          </p:txBody>
        </p:sp>
        <p:sp>
          <p:nvSpPr>
            <p:cNvPr id="91" name="矩形 90"/>
            <p:cNvSpPr/>
            <p:nvPr/>
          </p:nvSpPr>
          <p:spPr>
            <a:xfrm>
              <a:off x="4369" y="1630"/>
              <a:ext cx="601" cy="3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700">
                  <a:sym typeface="+mn-ea"/>
                </a:rPr>
                <a:t>Draft</a:t>
              </a:r>
              <a:endParaRPr lang="en-US" altLang="zh-CN" sz="700">
                <a:sym typeface="+mn-ea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4369" y="1940"/>
              <a:ext cx="601" cy="3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700"/>
                <a:t>V</a:t>
              </a:r>
              <a:r>
                <a:rPr lang="en-US" altLang="en-US" sz="700"/>
                <a:t>1</a:t>
              </a:r>
              <a:endParaRPr lang="en-US" altLang="en-US" sz="700"/>
            </a:p>
          </p:txBody>
        </p:sp>
        <p:sp>
          <p:nvSpPr>
            <p:cNvPr id="93" name="矩形 92"/>
            <p:cNvSpPr/>
            <p:nvPr/>
          </p:nvSpPr>
          <p:spPr>
            <a:xfrm>
              <a:off x="4369" y="2250"/>
              <a:ext cx="601" cy="3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700"/>
                <a:t>V</a:t>
              </a:r>
              <a:r>
                <a:rPr lang="en-US" altLang="en-US" sz="700"/>
                <a:t>2</a:t>
              </a:r>
              <a:endParaRPr lang="en-US" altLang="en-US" sz="700"/>
            </a:p>
          </p:txBody>
        </p:sp>
        <p:sp>
          <p:nvSpPr>
            <p:cNvPr id="94" name="矩形 93"/>
            <p:cNvSpPr/>
            <p:nvPr/>
          </p:nvSpPr>
          <p:spPr>
            <a:xfrm>
              <a:off x="4369" y="2559"/>
              <a:ext cx="601" cy="3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900"/>
                <a:t>...</a:t>
              </a:r>
              <a:endParaRPr lang="en-US" altLang="zh-CN" sz="900"/>
            </a:p>
          </p:txBody>
        </p:sp>
      </p:grpSp>
      <p:sp>
        <p:nvSpPr>
          <p:cNvPr id="95" name="文本框 94"/>
          <p:cNvSpPr txBox="1"/>
          <p:nvPr/>
        </p:nvSpPr>
        <p:spPr>
          <a:xfrm>
            <a:off x="7344410" y="2099310"/>
            <a:ext cx="975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96" name="矩形 95"/>
          <p:cNvSpPr/>
          <p:nvPr/>
        </p:nvSpPr>
        <p:spPr>
          <a:xfrm>
            <a:off x="5791835" y="934085"/>
            <a:ext cx="959485" cy="196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Links</a:t>
            </a:r>
            <a:endParaRPr lang="en-US" altLang="en-US" sz="1000"/>
          </a:p>
        </p:txBody>
      </p:sp>
      <p:cxnSp>
        <p:nvCxnSpPr>
          <p:cNvPr id="97" name="直接连接符 96"/>
          <p:cNvCxnSpPr>
            <a:stCxn id="96" idx="3"/>
          </p:cNvCxnSpPr>
          <p:nvPr/>
        </p:nvCxnSpPr>
        <p:spPr>
          <a:xfrm>
            <a:off x="6751320" y="1032510"/>
            <a:ext cx="784860" cy="67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/>
          <p:cNvSpPr/>
          <p:nvPr/>
        </p:nvSpPr>
        <p:spPr>
          <a:xfrm>
            <a:off x="4168140" y="3837940"/>
            <a:ext cx="3856355" cy="2454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99" name="组合 98"/>
          <p:cNvGrpSpPr/>
          <p:nvPr/>
        </p:nvGrpSpPr>
        <p:grpSpPr>
          <a:xfrm>
            <a:off x="4575810" y="4304665"/>
            <a:ext cx="762635" cy="786765"/>
            <a:chOff x="3768" y="1630"/>
            <a:chExt cx="1201" cy="1239"/>
          </a:xfrm>
        </p:grpSpPr>
        <p:sp>
          <p:nvSpPr>
            <p:cNvPr id="100" name="矩形 99"/>
            <p:cNvSpPr/>
            <p:nvPr/>
          </p:nvSpPr>
          <p:spPr>
            <a:xfrm>
              <a:off x="3768" y="1630"/>
              <a:ext cx="601" cy="123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200"/>
                <a:t>P</a:t>
              </a:r>
              <a:r>
                <a:rPr lang="en-US" altLang="zh-CN" sz="1200"/>
                <a:t>1</a:t>
              </a:r>
              <a:endParaRPr lang="en-US" altLang="zh-CN" sz="1200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4369" y="1630"/>
              <a:ext cx="601" cy="3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700">
                  <a:sym typeface="+mn-ea"/>
                </a:rPr>
                <a:t>Draft</a:t>
              </a:r>
              <a:endParaRPr lang="en-US" altLang="zh-CN" sz="700">
                <a:sym typeface="+mn-ea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4369" y="1940"/>
              <a:ext cx="601" cy="3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700"/>
                <a:t>V</a:t>
              </a:r>
              <a:r>
                <a:rPr lang="en-US" altLang="en-US" sz="700"/>
                <a:t>1</a:t>
              </a:r>
              <a:endParaRPr lang="en-US" altLang="en-US" sz="700"/>
            </a:p>
          </p:txBody>
        </p:sp>
        <p:sp>
          <p:nvSpPr>
            <p:cNvPr id="103" name="矩形 102"/>
            <p:cNvSpPr/>
            <p:nvPr/>
          </p:nvSpPr>
          <p:spPr>
            <a:xfrm>
              <a:off x="4369" y="2250"/>
              <a:ext cx="601" cy="3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700"/>
                <a:t>V</a:t>
              </a:r>
              <a:r>
                <a:rPr lang="en-US" altLang="en-US" sz="700"/>
                <a:t>2</a:t>
              </a:r>
              <a:endParaRPr lang="en-US" altLang="en-US" sz="700"/>
            </a:p>
          </p:txBody>
        </p:sp>
        <p:sp>
          <p:nvSpPr>
            <p:cNvPr id="104" name="矩形 103"/>
            <p:cNvSpPr/>
            <p:nvPr/>
          </p:nvSpPr>
          <p:spPr>
            <a:xfrm>
              <a:off x="4369" y="2559"/>
              <a:ext cx="601" cy="3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700"/>
                <a:t>...</a:t>
              </a:r>
              <a:endParaRPr lang="en-US" altLang="zh-CN" sz="700"/>
            </a:p>
          </p:txBody>
        </p:sp>
      </p:grpSp>
      <p:sp>
        <p:nvSpPr>
          <p:cNvPr id="105" name="矩形 104"/>
          <p:cNvSpPr/>
          <p:nvPr/>
        </p:nvSpPr>
        <p:spPr>
          <a:xfrm>
            <a:off x="3616325" y="3419475"/>
            <a:ext cx="959485" cy="196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Variables</a:t>
            </a:r>
            <a:endParaRPr lang="en-US" altLang="en-US" sz="1000"/>
          </a:p>
        </p:txBody>
      </p:sp>
      <p:sp>
        <p:nvSpPr>
          <p:cNvPr id="106" name="矩形 105"/>
          <p:cNvSpPr/>
          <p:nvPr/>
        </p:nvSpPr>
        <p:spPr>
          <a:xfrm>
            <a:off x="2992120" y="3733165"/>
            <a:ext cx="959485" cy="196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Conversions</a:t>
            </a:r>
            <a:endParaRPr lang="en-US" altLang="en-US" sz="1000"/>
          </a:p>
        </p:txBody>
      </p:sp>
      <p:sp>
        <p:nvSpPr>
          <p:cNvPr id="107" name="矩形 106"/>
          <p:cNvSpPr/>
          <p:nvPr/>
        </p:nvSpPr>
        <p:spPr>
          <a:xfrm>
            <a:off x="2978785" y="4107815"/>
            <a:ext cx="959485" cy="196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Weights</a:t>
            </a:r>
            <a:endParaRPr lang="en-US" altLang="en-US" sz="1000"/>
          </a:p>
        </p:txBody>
      </p:sp>
      <p:sp>
        <p:nvSpPr>
          <p:cNvPr id="108" name="文本框 107"/>
          <p:cNvSpPr txBox="1"/>
          <p:nvPr/>
        </p:nvSpPr>
        <p:spPr>
          <a:xfrm>
            <a:off x="5494020" y="3844290"/>
            <a:ext cx="1204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Projects</a:t>
            </a:r>
            <a:endParaRPr lang="en-US" altLang="en-US"/>
          </a:p>
        </p:txBody>
      </p:sp>
      <p:cxnSp>
        <p:nvCxnSpPr>
          <p:cNvPr id="109" name="直接连接符 108"/>
          <p:cNvCxnSpPr>
            <a:stCxn id="105" idx="2"/>
            <a:endCxn id="100" idx="0"/>
          </p:cNvCxnSpPr>
          <p:nvPr/>
        </p:nvCxnSpPr>
        <p:spPr>
          <a:xfrm>
            <a:off x="4096385" y="3616325"/>
            <a:ext cx="670560" cy="688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stCxn id="106" idx="3"/>
            <a:endCxn id="100" idx="0"/>
          </p:cNvCxnSpPr>
          <p:nvPr/>
        </p:nvCxnSpPr>
        <p:spPr>
          <a:xfrm>
            <a:off x="3951605" y="3831590"/>
            <a:ext cx="815340" cy="473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07" idx="3"/>
            <a:endCxn id="100" idx="0"/>
          </p:cNvCxnSpPr>
          <p:nvPr/>
        </p:nvCxnSpPr>
        <p:spPr>
          <a:xfrm>
            <a:off x="3938270" y="4206240"/>
            <a:ext cx="828675" cy="98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组合 111"/>
          <p:cNvGrpSpPr/>
          <p:nvPr/>
        </p:nvGrpSpPr>
        <p:grpSpPr>
          <a:xfrm>
            <a:off x="5752465" y="4316095"/>
            <a:ext cx="762635" cy="786765"/>
            <a:chOff x="3768" y="1630"/>
            <a:chExt cx="1201" cy="1239"/>
          </a:xfrm>
        </p:grpSpPr>
        <p:sp>
          <p:nvSpPr>
            <p:cNvPr id="113" name="矩形 112"/>
            <p:cNvSpPr/>
            <p:nvPr/>
          </p:nvSpPr>
          <p:spPr>
            <a:xfrm>
              <a:off x="3768" y="1630"/>
              <a:ext cx="601" cy="123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200"/>
                <a:t>P</a:t>
              </a:r>
              <a:r>
                <a:rPr lang="en-US" altLang="zh-CN" sz="1200"/>
                <a:t>2</a:t>
              </a:r>
              <a:endParaRPr lang="en-US" altLang="zh-CN" sz="1200"/>
            </a:p>
          </p:txBody>
        </p:sp>
        <p:sp>
          <p:nvSpPr>
            <p:cNvPr id="114" name="矩形 113"/>
            <p:cNvSpPr/>
            <p:nvPr/>
          </p:nvSpPr>
          <p:spPr>
            <a:xfrm>
              <a:off x="4369" y="1630"/>
              <a:ext cx="601" cy="3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700">
                  <a:sym typeface="+mn-ea"/>
                </a:rPr>
                <a:t>Draft</a:t>
              </a:r>
              <a:endParaRPr lang="en-US" altLang="zh-CN" sz="700">
                <a:sym typeface="+mn-ea"/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4369" y="1940"/>
              <a:ext cx="601" cy="3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700"/>
                <a:t>V</a:t>
              </a:r>
              <a:r>
                <a:rPr lang="en-US" altLang="en-US" sz="700"/>
                <a:t>1</a:t>
              </a:r>
              <a:endParaRPr lang="en-US" altLang="en-US" sz="700"/>
            </a:p>
          </p:txBody>
        </p:sp>
        <p:sp>
          <p:nvSpPr>
            <p:cNvPr id="116" name="矩形 115"/>
            <p:cNvSpPr/>
            <p:nvPr/>
          </p:nvSpPr>
          <p:spPr>
            <a:xfrm>
              <a:off x="4369" y="2250"/>
              <a:ext cx="601" cy="3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700"/>
                <a:t>V</a:t>
              </a:r>
              <a:r>
                <a:rPr lang="en-US" altLang="en-US" sz="700"/>
                <a:t>2</a:t>
              </a:r>
              <a:endParaRPr lang="en-US" altLang="en-US" sz="700"/>
            </a:p>
          </p:txBody>
        </p:sp>
        <p:sp>
          <p:nvSpPr>
            <p:cNvPr id="117" name="矩形 116"/>
            <p:cNvSpPr/>
            <p:nvPr/>
          </p:nvSpPr>
          <p:spPr>
            <a:xfrm>
              <a:off x="4369" y="2559"/>
              <a:ext cx="601" cy="3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700"/>
                <a:t>...</a:t>
              </a:r>
              <a:endParaRPr lang="en-US" altLang="zh-CN" sz="700"/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6910705" y="4316095"/>
            <a:ext cx="762635" cy="786765"/>
            <a:chOff x="3768" y="1630"/>
            <a:chExt cx="1201" cy="1239"/>
          </a:xfrm>
        </p:grpSpPr>
        <p:sp>
          <p:nvSpPr>
            <p:cNvPr id="119" name="矩形 118"/>
            <p:cNvSpPr/>
            <p:nvPr/>
          </p:nvSpPr>
          <p:spPr>
            <a:xfrm>
              <a:off x="3768" y="1630"/>
              <a:ext cx="601" cy="123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200"/>
                <a:t>P</a:t>
              </a:r>
              <a:r>
                <a:rPr lang="en-US" altLang="zh-CN" sz="1200"/>
                <a:t>3</a:t>
              </a:r>
              <a:endParaRPr lang="en-US" altLang="zh-CN" sz="1200"/>
            </a:p>
          </p:txBody>
        </p:sp>
        <p:sp>
          <p:nvSpPr>
            <p:cNvPr id="120" name="矩形 119"/>
            <p:cNvSpPr/>
            <p:nvPr/>
          </p:nvSpPr>
          <p:spPr>
            <a:xfrm>
              <a:off x="4369" y="1630"/>
              <a:ext cx="601" cy="3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700">
                  <a:sym typeface="+mn-ea"/>
                </a:rPr>
                <a:t>Draft</a:t>
              </a:r>
              <a:endParaRPr lang="en-US" altLang="zh-CN" sz="700">
                <a:sym typeface="+mn-ea"/>
              </a:endParaRPr>
            </a:p>
          </p:txBody>
        </p:sp>
        <p:sp>
          <p:nvSpPr>
            <p:cNvPr id="121" name="矩形 120"/>
            <p:cNvSpPr/>
            <p:nvPr/>
          </p:nvSpPr>
          <p:spPr>
            <a:xfrm>
              <a:off x="4369" y="1940"/>
              <a:ext cx="601" cy="3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700"/>
                <a:t>V</a:t>
              </a:r>
              <a:r>
                <a:rPr lang="en-US" altLang="en-US" sz="700"/>
                <a:t>1</a:t>
              </a:r>
              <a:endParaRPr lang="en-US" altLang="en-US" sz="700"/>
            </a:p>
          </p:txBody>
        </p:sp>
        <p:sp>
          <p:nvSpPr>
            <p:cNvPr id="122" name="矩形 121"/>
            <p:cNvSpPr/>
            <p:nvPr/>
          </p:nvSpPr>
          <p:spPr>
            <a:xfrm>
              <a:off x="4369" y="2250"/>
              <a:ext cx="601" cy="3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700"/>
                <a:t>V</a:t>
              </a:r>
              <a:r>
                <a:rPr lang="en-US" altLang="en-US" sz="700"/>
                <a:t>2</a:t>
              </a:r>
              <a:endParaRPr lang="en-US" altLang="en-US" sz="700"/>
            </a:p>
          </p:txBody>
        </p:sp>
        <p:sp>
          <p:nvSpPr>
            <p:cNvPr id="123" name="矩形 122"/>
            <p:cNvSpPr/>
            <p:nvPr/>
          </p:nvSpPr>
          <p:spPr>
            <a:xfrm>
              <a:off x="4369" y="2559"/>
              <a:ext cx="601" cy="3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700"/>
                <a:t>...</a:t>
              </a:r>
              <a:endParaRPr lang="en-US" altLang="zh-CN" sz="700"/>
            </a:p>
          </p:txBody>
        </p:sp>
      </p:grpSp>
      <p:sp>
        <p:nvSpPr>
          <p:cNvPr id="124" name="文本框 123"/>
          <p:cNvSpPr txBox="1"/>
          <p:nvPr/>
        </p:nvSpPr>
        <p:spPr>
          <a:xfrm>
            <a:off x="4575810" y="5296535"/>
            <a:ext cx="975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en-US" altLang="zh-CN"/>
          </a:p>
        </p:txBody>
      </p:sp>
      <p:cxnSp>
        <p:nvCxnSpPr>
          <p:cNvPr id="125" name="直接箭头连接符 124"/>
          <p:cNvCxnSpPr>
            <a:stCxn id="33" idx="3"/>
            <a:endCxn id="103" idx="0"/>
          </p:cNvCxnSpPr>
          <p:nvPr/>
        </p:nvCxnSpPr>
        <p:spPr>
          <a:xfrm>
            <a:off x="3755390" y="1631315"/>
            <a:ext cx="1393190" cy="306705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>
            <a:stCxn id="86" idx="1"/>
            <a:endCxn id="103" idx="3"/>
          </p:cNvCxnSpPr>
          <p:nvPr/>
        </p:nvCxnSpPr>
        <p:spPr>
          <a:xfrm flipH="1">
            <a:off x="5339080" y="1414145"/>
            <a:ext cx="3563620" cy="338264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stCxn id="38" idx="3"/>
            <a:endCxn id="114" idx="0"/>
          </p:cNvCxnSpPr>
          <p:nvPr/>
        </p:nvCxnSpPr>
        <p:spPr>
          <a:xfrm>
            <a:off x="4913630" y="1434465"/>
            <a:ext cx="1411605" cy="288163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>
            <a:stCxn id="75" idx="0"/>
            <a:endCxn id="114" idx="3"/>
          </p:cNvCxnSpPr>
          <p:nvPr/>
        </p:nvCxnSpPr>
        <p:spPr>
          <a:xfrm flipH="1">
            <a:off x="6515735" y="1697355"/>
            <a:ext cx="1401445" cy="271716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stCxn id="40" idx="0"/>
            <a:endCxn id="121" idx="1"/>
          </p:cNvCxnSpPr>
          <p:nvPr/>
        </p:nvCxnSpPr>
        <p:spPr>
          <a:xfrm>
            <a:off x="4723130" y="1729105"/>
            <a:ext cx="2569210" cy="288226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>
            <a:stCxn id="91" idx="1"/>
            <a:endCxn id="121" idx="3"/>
          </p:cNvCxnSpPr>
          <p:nvPr/>
        </p:nvCxnSpPr>
        <p:spPr>
          <a:xfrm flipH="1">
            <a:off x="7673975" y="1217295"/>
            <a:ext cx="2386965" cy="339407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407795" y="661035"/>
            <a:ext cx="3856355" cy="2454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1815465" y="1127760"/>
            <a:ext cx="762635" cy="786765"/>
            <a:chOff x="3768" y="1630"/>
            <a:chExt cx="1201" cy="1239"/>
          </a:xfrm>
        </p:grpSpPr>
        <p:sp>
          <p:nvSpPr>
            <p:cNvPr id="5" name="矩形 4"/>
            <p:cNvSpPr/>
            <p:nvPr/>
          </p:nvSpPr>
          <p:spPr>
            <a:xfrm>
              <a:off x="3768" y="1630"/>
              <a:ext cx="601" cy="123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200"/>
                <a:t>B1</a:t>
              </a:r>
              <a:endParaRPr lang="en-US" altLang="zh-CN" sz="1200"/>
            </a:p>
          </p:txBody>
        </p:sp>
        <p:sp>
          <p:nvSpPr>
            <p:cNvPr id="6" name="矩形 5"/>
            <p:cNvSpPr/>
            <p:nvPr/>
          </p:nvSpPr>
          <p:spPr>
            <a:xfrm>
              <a:off x="4369" y="1630"/>
              <a:ext cx="601" cy="3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700"/>
                <a:t>Draft</a:t>
              </a:r>
              <a:endParaRPr lang="en-US" altLang="zh-CN" sz="700"/>
            </a:p>
          </p:txBody>
        </p:sp>
        <p:sp>
          <p:nvSpPr>
            <p:cNvPr id="13" name="矩形 12"/>
            <p:cNvSpPr/>
            <p:nvPr/>
          </p:nvSpPr>
          <p:spPr>
            <a:xfrm>
              <a:off x="4369" y="1940"/>
              <a:ext cx="601" cy="3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700"/>
                <a:t>V</a:t>
              </a:r>
              <a:r>
                <a:rPr lang="en-US" altLang="en-US" sz="700"/>
                <a:t>1</a:t>
              </a:r>
              <a:endParaRPr lang="en-US" altLang="en-US" sz="700"/>
            </a:p>
          </p:txBody>
        </p:sp>
        <p:sp>
          <p:nvSpPr>
            <p:cNvPr id="14" name="矩形 13"/>
            <p:cNvSpPr/>
            <p:nvPr/>
          </p:nvSpPr>
          <p:spPr>
            <a:xfrm>
              <a:off x="4369" y="2250"/>
              <a:ext cx="601" cy="3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700"/>
                <a:t>V</a:t>
              </a:r>
              <a:r>
                <a:rPr lang="en-US" altLang="en-US" sz="700"/>
                <a:t>2</a:t>
              </a:r>
              <a:endParaRPr lang="en-US" altLang="en-US" sz="700"/>
            </a:p>
          </p:txBody>
        </p:sp>
        <p:sp>
          <p:nvSpPr>
            <p:cNvPr id="15" name="矩形 14"/>
            <p:cNvSpPr/>
            <p:nvPr/>
          </p:nvSpPr>
          <p:spPr>
            <a:xfrm>
              <a:off x="4369" y="2559"/>
              <a:ext cx="601" cy="3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700"/>
                <a:t>...</a:t>
              </a:r>
              <a:endParaRPr lang="en-US" altLang="zh-CN" sz="700"/>
            </a:p>
          </p:txBody>
        </p:sp>
      </p:grpSp>
      <p:sp>
        <p:nvSpPr>
          <p:cNvPr id="16" name="矩形 15"/>
          <p:cNvSpPr/>
          <p:nvPr/>
        </p:nvSpPr>
        <p:spPr>
          <a:xfrm>
            <a:off x="1126490" y="242570"/>
            <a:ext cx="959485" cy="196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Component</a:t>
            </a:r>
            <a:endParaRPr lang="en-US" altLang="en-US" sz="1000"/>
          </a:p>
        </p:txBody>
      </p:sp>
      <p:sp>
        <p:nvSpPr>
          <p:cNvPr id="19" name="矩形 18"/>
          <p:cNvSpPr/>
          <p:nvPr/>
        </p:nvSpPr>
        <p:spPr>
          <a:xfrm>
            <a:off x="252730" y="565785"/>
            <a:ext cx="959485" cy="196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Parameter</a:t>
            </a:r>
            <a:endParaRPr lang="en-US" altLang="en-US" sz="1000"/>
          </a:p>
        </p:txBody>
      </p:sp>
      <p:sp>
        <p:nvSpPr>
          <p:cNvPr id="20" name="矩形 19"/>
          <p:cNvSpPr/>
          <p:nvPr/>
        </p:nvSpPr>
        <p:spPr>
          <a:xfrm>
            <a:off x="252730" y="942340"/>
            <a:ext cx="959485" cy="196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Matrix</a:t>
            </a:r>
            <a:endParaRPr lang="en-US" altLang="zh-CN" sz="1000"/>
          </a:p>
        </p:txBody>
      </p:sp>
      <p:sp>
        <p:nvSpPr>
          <p:cNvPr id="24" name="文本框 23"/>
          <p:cNvSpPr txBox="1"/>
          <p:nvPr/>
        </p:nvSpPr>
        <p:spPr>
          <a:xfrm>
            <a:off x="2733675" y="667385"/>
            <a:ext cx="1204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BioModels</a:t>
            </a:r>
            <a:endParaRPr lang="en-US" altLang="en-US"/>
          </a:p>
        </p:txBody>
      </p:sp>
      <p:cxnSp>
        <p:nvCxnSpPr>
          <p:cNvPr id="25" name="直接连接符 24"/>
          <p:cNvCxnSpPr>
            <a:endCxn id="5" idx="0"/>
          </p:cNvCxnSpPr>
          <p:nvPr/>
        </p:nvCxnSpPr>
        <p:spPr>
          <a:xfrm>
            <a:off x="1606550" y="439420"/>
            <a:ext cx="400050" cy="688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endCxn id="5" idx="0"/>
          </p:cNvCxnSpPr>
          <p:nvPr/>
        </p:nvCxnSpPr>
        <p:spPr>
          <a:xfrm>
            <a:off x="1212215" y="661035"/>
            <a:ext cx="794385" cy="466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0" idx="3"/>
            <a:endCxn id="5" idx="0"/>
          </p:cNvCxnSpPr>
          <p:nvPr/>
        </p:nvCxnSpPr>
        <p:spPr>
          <a:xfrm>
            <a:off x="1212215" y="1040765"/>
            <a:ext cx="794385" cy="86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2992120" y="1139190"/>
            <a:ext cx="762635" cy="786765"/>
            <a:chOff x="3768" y="1630"/>
            <a:chExt cx="1201" cy="1239"/>
          </a:xfrm>
        </p:grpSpPr>
        <p:sp>
          <p:nvSpPr>
            <p:cNvPr id="30" name="矩形 29"/>
            <p:cNvSpPr/>
            <p:nvPr/>
          </p:nvSpPr>
          <p:spPr>
            <a:xfrm>
              <a:off x="3768" y="1630"/>
              <a:ext cx="601" cy="123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200"/>
                <a:t>B2</a:t>
              </a:r>
              <a:endParaRPr lang="en-US" altLang="zh-CN" sz="1200"/>
            </a:p>
          </p:txBody>
        </p:sp>
        <p:sp>
          <p:nvSpPr>
            <p:cNvPr id="31" name="矩形 30"/>
            <p:cNvSpPr/>
            <p:nvPr/>
          </p:nvSpPr>
          <p:spPr>
            <a:xfrm>
              <a:off x="4369" y="1630"/>
              <a:ext cx="601" cy="3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700">
                  <a:sym typeface="+mn-ea"/>
                </a:rPr>
                <a:t>Draft</a:t>
              </a:r>
              <a:endParaRPr lang="en-US" altLang="zh-CN" sz="700"/>
            </a:p>
          </p:txBody>
        </p:sp>
        <p:sp>
          <p:nvSpPr>
            <p:cNvPr id="32" name="矩形 31"/>
            <p:cNvSpPr/>
            <p:nvPr/>
          </p:nvSpPr>
          <p:spPr>
            <a:xfrm>
              <a:off x="4369" y="1940"/>
              <a:ext cx="601" cy="3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700"/>
                <a:t>V</a:t>
              </a:r>
              <a:r>
                <a:rPr lang="en-US" altLang="en-US" sz="700"/>
                <a:t>1</a:t>
              </a:r>
              <a:endParaRPr lang="en-US" altLang="en-US" sz="700"/>
            </a:p>
          </p:txBody>
        </p:sp>
        <p:sp>
          <p:nvSpPr>
            <p:cNvPr id="33" name="矩形 32"/>
            <p:cNvSpPr/>
            <p:nvPr/>
          </p:nvSpPr>
          <p:spPr>
            <a:xfrm>
              <a:off x="4369" y="2250"/>
              <a:ext cx="601" cy="3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700"/>
                <a:t>V</a:t>
              </a:r>
              <a:r>
                <a:rPr lang="en-US" altLang="en-US" sz="700"/>
                <a:t>2</a:t>
              </a:r>
              <a:endParaRPr lang="en-US" altLang="en-US" sz="700"/>
            </a:p>
          </p:txBody>
        </p:sp>
        <p:sp>
          <p:nvSpPr>
            <p:cNvPr id="34" name="矩形 33"/>
            <p:cNvSpPr/>
            <p:nvPr/>
          </p:nvSpPr>
          <p:spPr>
            <a:xfrm>
              <a:off x="4369" y="2559"/>
              <a:ext cx="601" cy="3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700"/>
                <a:t>...</a:t>
              </a:r>
              <a:endParaRPr lang="en-US" altLang="zh-CN" sz="70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150360" y="1139190"/>
            <a:ext cx="762635" cy="786765"/>
            <a:chOff x="3768" y="1630"/>
            <a:chExt cx="1201" cy="1239"/>
          </a:xfrm>
        </p:grpSpPr>
        <p:sp>
          <p:nvSpPr>
            <p:cNvPr id="36" name="矩形 35"/>
            <p:cNvSpPr/>
            <p:nvPr/>
          </p:nvSpPr>
          <p:spPr>
            <a:xfrm>
              <a:off x="3768" y="1630"/>
              <a:ext cx="601" cy="123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200"/>
                <a:t>B3</a:t>
              </a:r>
              <a:endParaRPr lang="en-US" altLang="zh-CN" sz="1200"/>
            </a:p>
          </p:txBody>
        </p:sp>
        <p:sp>
          <p:nvSpPr>
            <p:cNvPr id="37" name="矩形 36"/>
            <p:cNvSpPr/>
            <p:nvPr/>
          </p:nvSpPr>
          <p:spPr>
            <a:xfrm>
              <a:off x="4369" y="1630"/>
              <a:ext cx="601" cy="3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700">
                  <a:sym typeface="+mn-ea"/>
                </a:rPr>
                <a:t>Draft</a:t>
              </a:r>
              <a:endParaRPr lang="en-US" altLang="zh-CN" sz="700"/>
            </a:p>
          </p:txBody>
        </p:sp>
        <p:sp>
          <p:nvSpPr>
            <p:cNvPr id="38" name="矩形 37"/>
            <p:cNvSpPr/>
            <p:nvPr/>
          </p:nvSpPr>
          <p:spPr>
            <a:xfrm>
              <a:off x="4369" y="1940"/>
              <a:ext cx="601" cy="3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700"/>
                <a:t>V</a:t>
              </a:r>
              <a:r>
                <a:rPr lang="en-US" altLang="en-US" sz="700"/>
                <a:t>1</a:t>
              </a:r>
              <a:endParaRPr lang="en-US" altLang="en-US" sz="700"/>
            </a:p>
          </p:txBody>
        </p:sp>
        <p:sp>
          <p:nvSpPr>
            <p:cNvPr id="39" name="矩形 38"/>
            <p:cNvSpPr/>
            <p:nvPr/>
          </p:nvSpPr>
          <p:spPr>
            <a:xfrm>
              <a:off x="4369" y="2250"/>
              <a:ext cx="601" cy="3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700"/>
                <a:t>V</a:t>
              </a:r>
              <a:r>
                <a:rPr lang="en-US" altLang="en-US" sz="700"/>
                <a:t>2</a:t>
              </a:r>
              <a:endParaRPr lang="en-US" altLang="en-US" sz="700"/>
            </a:p>
          </p:txBody>
        </p:sp>
        <p:sp>
          <p:nvSpPr>
            <p:cNvPr id="40" name="矩形 39"/>
            <p:cNvSpPr/>
            <p:nvPr/>
          </p:nvSpPr>
          <p:spPr>
            <a:xfrm>
              <a:off x="4369" y="2559"/>
              <a:ext cx="601" cy="3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700"/>
                <a:t>...</a:t>
              </a:r>
              <a:endParaRPr lang="en-US" altLang="zh-CN" sz="700"/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1815465" y="2119630"/>
            <a:ext cx="975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69" name="矩形 68"/>
          <p:cNvSpPr/>
          <p:nvPr/>
        </p:nvSpPr>
        <p:spPr>
          <a:xfrm>
            <a:off x="6936740" y="640715"/>
            <a:ext cx="3856355" cy="2454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70" name="组合 69"/>
          <p:cNvGrpSpPr/>
          <p:nvPr/>
        </p:nvGrpSpPr>
        <p:grpSpPr>
          <a:xfrm>
            <a:off x="7344410" y="1107440"/>
            <a:ext cx="763270" cy="786765"/>
            <a:chOff x="3768" y="1630"/>
            <a:chExt cx="1202" cy="1239"/>
          </a:xfrm>
        </p:grpSpPr>
        <p:sp>
          <p:nvSpPr>
            <p:cNvPr id="71" name="矩形 70"/>
            <p:cNvSpPr/>
            <p:nvPr/>
          </p:nvSpPr>
          <p:spPr>
            <a:xfrm>
              <a:off x="3768" y="1630"/>
              <a:ext cx="601" cy="123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200"/>
                <a:t>D1</a:t>
              </a:r>
              <a:endParaRPr lang="en-US" altLang="en-US" sz="1200"/>
            </a:p>
          </p:txBody>
        </p:sp>
        <p:sp>
          <p:nvSpPr>
            <p:cNvPr id="72" name="矩形 71"/>
            <p:cNvSpPr/>
            <p:nvPr/>
          </p:nvSpPr>
          <p:spPr>
            <a:xfrm>
              <a:off x="4369" y="1630"/>
              <a:ext cx="601" cy="3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700">
                  <a:sym typeface="+mn-ea"/>
                </a:rPr>
                <a:t>Draft</a:t>
              </a:r>
              <a:endParaRPr lang="en-US" altLang="zh-CN" sz="700">
                <a:sym typeface="+mn-ea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4369" y="1940"/>
              <a:ext cx="601" cy="3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700"/>
                <a:t>V</a:t>
              </a:r>
              <a:r>
                <a:rPr lang="en-US" altLang="en-US" sz="700"/>
                <a:t>1</a:t>
              </a:r>
              <a:endParaRPr lang="en-US" altLang="en-US" sz="700"/>
            </a:p>
          </p:txBody>
        </p:sp>
        <p:sp>
          <p:nvSpPr>
            <p:cNvPr id="74" name="矩形 73"/>
            <p:cNvSpPr/>
            <p:nvPr/>
          </p:nvSpPr>
          <p:spPr>
            <a:xfrm>
              <a:off x="4369" y="2250"/>
              <a:ext cx="601" cy="3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700"/>
                <a:t>V</a:t>
              </a:r>
              <a:r>
                <a:rPr lang="en-US" altLang="en-US" sz="700"/>
                <a:t>2</a:t>
              </a:r>
              <a:endParaRPr lang="en-US" altLang="en-US" sz="700"/>
            </a:p>
          </p:txBody>
        </p:sp>
        <p:sp>
          <p:nvSpPr>
            <p:cNvPr id="75" name="矩形 74"/>
            <p:cNvSpPr/>
            <p:nvPr/>
          </p:nvSpPr>
          <p:spPr>
            <a:xfrm>
              <a:off x="4369" y="2559"/>
              <a:ext cx="601" cy="3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700"/>
                <a:t>...</a:t>
              </a:r>
              <a:endParaRPr lang="en-US" altLang="zh-CN" sz="700"/>
            </a:p>
          </p:txBody>
        </p:sp>
      </p:grpSp>
      <p:sp>
        <p:nvSpPr>
          <p:cNvPr id="76" name="矩形 75"/>
          <p:cNvSpPr/>
          <p:nvPr/>
        </p:nvSpPr>
        <p:spPr>
          <a:xfrm>
            <a:off x="7479665" y="162560"/>
            <a:ext cx="959485" cy="196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Unit</a:t>
            </a:r>
            <a:endParaRPr lang="en-US" altLang="zh-CN" sz="1000"/>
          </a:p>
        </p:txBody>
      </p:sp>
      <p:sp>
        <p:nvSpPr>
          <p:cNvPr id="77" name="矩形 76"/>
          <p:cNvSpPr/>
          <p:nvPr/>
        </p:nvSpPr>
        <p:spPr>
          <a:xfrm>
            <a:off x="6325235" y="162560"/>
            <a:ext cx="959485" cy="196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Target</a:t>
            </a:r>
            <a:endParaRPr lang="en-US" altLang="zh-CN" sz="1000"/>
          </a:p>
        </p:txBody>
      </p:sp>
      <p:sp>
        <p:nvSpPr>
          <p:cNvPr id="78" name="矩形 77"/>
          <p:cNvSpPr/>
          <p:nvPr/>
        </p:nvSpPr>
        <p:spPr>
          <a:xfrm>
            <a:off x="5791835" y="539115"/>
            <a:ext cx="959485" cy="196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Tanks</a:t>
            </a:r>
            <a:endParaRPr lang="en-US" altLang="en-US" sz="1000"/>
          </a:p>
        </p:txBody>
      </p:sp>
      <p:sp>
        <p:nvSpPr>
          <p:cNvPr id="79" name="文本框 78"/>
          <p:cNvSpPr txBox="1"/>
          <p:nvPr/>
        </p:nvSpPr>
        <p:spPr>
          <a:xfrm>
            <a:off x="8262620" y="647065"/>
            <a:ext cx="1204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DataSets</a:t>
            </a:r>
            <a:endParaRPr lang="en-US" altLang="en-US"/>
          </a:p>
        </p:txBody>
      </p:sp>
      <p:cxnSp>
        <p:nvCxnSpPr>
          <p:cNvPr id="80" name="直接连接符 79"/>
          <p:cNvCxnSpPr>
            <a:stCxn id="76" idx="2"/>
            <a:endCxn id="71" idx="0"/>
          </p:cNvCxnSpPr>
          <p:nvPr/>
        </p:nvCxnSpPr>
        <p:spPr>
          <a:xfrm flipH="1">
            <a:off x="7535545" y="359410"/>
            <a:ext cx="424180" cy="748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endCxn id="71" idx="0"/>
          </p:cNvCxnSpPr>
          <p:nvPr/>
        </p:nvCxnSpPr>
        <p:spPr>
          <a:xfrm>
            <a:off x="6808470" y="359410"/>
            <a:ext cx="727075" cy="748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endCxn id="71" idx="0"/>
          </p:cNvCxnSpPr>
          <p:nvPr/>
        </p:nvCxnSpPr>
        <p:spPr>
          <a:xfrm>
            <a:off x="6751320" y="640715"/>
            <a:ext cx="784225" cy="466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组合 82"/>
          <p:cNvGrpSpPr/>
          <p:nvPr/>
        </p:nvGrpSpPr>
        <p:grpSpPr>
          <a:xfrm>
            <a:off x="8521065" y="1118870"/>
            <a:ext cx="762635" cy="786765"/>
            <a:chOff x="3768" y="1630"/>
            <a:chExt cx="1201" cy="1239"/>
          </a:xfrm>
        </p:grpSpPr>
        <p:sp>
          <p:nvSpPr>
            <p:cNvPr id="84" name="矩形 83"/>
            <p:cNvSpPr/>
            <p:nvPr/>
          </p:nvSpPr>
          <p:spPr>
            <a:xfrm>
              <a:off x="3768" y="1630"/>
              <a:ext cx="601" cy="123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200"/>
                <a:t>D</a:t>
              </a:r>
              <a:r>
                <a:rPr lang="en-US" altLang="zh-CN" sz="1200"/>
                <a:t>2</a:t>
              </a:r>
              <a:endParaRPr lang="en-US" altLang="zh-CN" sz="1200"/>
            </a:p>
          </p:txBody>
        </p:sp>
        <p:sp>
          <p:nvSpPr>
            <p:cNvPr id="85" name="矩形 84"/>
            <p:cNvSpPr/>
            <p:nvPr/>
          </p:nvSpPr>
          <p:spPr>
            <a:xfrm>
              <a:off x="4369" y="1630"/>
              <a:ext cx="601" cy="3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700">
                  <a:sym typeface="+mn-ea"/>
                </a:rPr>
                <a:t>Draft</a:t>
              </a:r>
              <a:endParaRPr lang="en-US" altLang="zh-CN" sz="700">
                <a:sym typeface="+mn-ea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4369" y="1940"/>
              <a:ext cx="601" cy="3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700"/>
                <a:t>V</a:t>
              </a:r>
              <a:r>
                <a:rPr lang="en-US" altLang="en-US" sz="700"/>
                <a:t>1</a:t>
              </a:r>
              <a:endParaRPr lang="en-US" altLang="en-US" sz="700"/>
            </a:p>
          </p:txBody>
        </p:sp>
        <p:sp>
          <p:nvSpPr>
            <p:cNvPr id="87" name="矩形 86"/>
            <p:cNvSpPr/>
            <p:nvPr/>
          </p:nvSpPr>
          <p:spPr>
            <a:xfrm>
              <a:off x="4369" y="2250"/>
              <a:ext cx="601" cy="3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700"/>
                <a:t>V</a:t>
              </a:r>
              <a:r>
                <a:rPr lang="en-US" altLang="en-US" sz="700"/>
                <a:t>2</a:t>
              </a:r>
              <a:endParaRPr lang="en-US" altLang="en-US" sz="700"/>
            </a:p>
          </p:txBody>
        </p:sp>
        <p:sp>
          <p:nvSpPr>
            <p:cNvPr id="88" name="矩形 87"/>
            <p:cNvSpPr/>
            <p:nvPr/>
          </p:nvSpPr>
          <p:spPr>
            <a:xfrm>
              <a:off x="4369" y="2559"/>
              <a:ext cx="601" cy="3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900"/>
                <a:t>...</a:t>
              </a:r>
              <a:endParaRPr lang="en-US" altLang="zh-CN" sz="900"/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9679305" y="1118870"/>
            <a:ext cx="762635" cy="786765"/>
            <a:chOff x="3768" y="1630"/>
            <a:chExt cx="1201" cy="1239"/>
          </a:xfrm>
        </p:grpSpPr>
        <p:sp>
          <p:nvSpPr>
            <p:cNvPr id="90" name="矩形 89"/>
            <p:cNvSpPr/>
            <p:nvPr/>
          </p:nvSpPr>
          <p:spPr>
            <a:xfrm>
              <a:off x="3768" y="1630"/>
              <a:ext cx="601" cy="123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200"/>
                <a:t>D</a:t>
              </a:r>
              <a:r>
                <a:rPr lang="en-US" altLang="zh-CN" sz="1200"/>
                <a:t>3</a:t>
              </a:r>
              <a:endParaRPr lang="en-US" altLang="zh-CN" sz="1200"/>
            </a:p>
          </p:txBody>
        </p:sp>
        <p:sp>
          <p:nvSpPr>
            <p:cNvPr id="91" name="矩形 90"/>
            <p:cNvSpPr/>
            <p:nvPr/>
          </p:nvSpPr>
          <p:spPr>
            <a:xfrm>
              <a:off x="4369" y="1630"/>
              <a:ext cx="601" cy="3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700">
                  <a:sym typeface="+mn-ea"/>
                </a:rPr>
                <a:t>Draft</a:t>
              </a:r>
              <a:endParaRPr lang="en-US" altLang="zh-CN" sz="700">
                <a:sym typeface="+mn-ea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4369" y="1940"/>
              <a:ext cx="601" cy="3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700"/>
                <a:t>V</a:t>
              </a:r>
              <a:r>
                <a:rPr lang="en-US" altLang="en-US" sz="700"/>
                <a:t>1</a:t>
              </a:r>
              <a:endParaRPr lang="en-US" altLang="en-US" sz="700"/>
            </a:p>
          </p:txBody>
        </p:sp>
        <p:sp>
          <p:nvSpPr>
            <p:cNvPr id="93" name="矩形 92"/>
            <p:cNvSpPr/>
            <p:nvPr/>
          </p:nvSpPr>
          <p:spPr>
            <a:xfrm>
              <a:off x="4369" y="2250"/>
              <a:ext cx="601" cy="3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700"/>
                <a:t>V</a:t>
              </a:r>
              <a:r>
                <a:rPr lang="en-US" altLang="en-US" sz="700"/>
                <a:t>2</a:t>
              </a:r>
              <a:endParaRPr lang="en-US" altLang="en-US" sz="700"/>
            </a:p>
          </p:txBody>
        </p:sp>
        <p:sp>
          <p:nvSpPr>
            <p:cNvPr id="94" name="矩形 93"/>
            <p:cNvSpPr/>
            <p:nvPr/>
          </p:nvSpPr>
          <p:spPr>
            <a:xfrm>
              <a:off x="4369" y="2559"/>
              <a:ext cx="601" cy="3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900"/>
                <a:t>...</a:t>
              </a:r>
              <a:endParaRPr lang="en-US" altLang="zh-CN" sz="900"/>
            </a:p>
          </p:txBody>
        </p:sp>
      </p:grpSp>
      <p:sp>
        <p:nvSpPr>
          <p:cNvPr id="95" name="文本框 94"/>
          <p:cNvSpPr txBox="1"/>
          <p:nvPr/>
        </p:nvSpPr>
        <p:spPr>
          <a:xfrm>
            <a:off x="7344410" y="2099310"/>
            <a:ext cx="975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96" name="矩形 95"/>
          <p:cNvSpPr/>
          <p:nvPr/>
        </p:nvSpPr>
        <p:spPr>
          <a:xfrm>
            <a:off x="5791835" y="934085"/>
            <a:ext cx="959485" cy="196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Measured</a:t>
            </a:r>
            <a:endParaRPr lang="en-US" altLang="en-US" sz="1000"/>
          </a:p>
        </p:txBody>
      </p:sp>
      <p:cxnSp>
        <p:nvCxnSpPr>
          <p:cNvPr id="97" name="直接连接符 96"/>
          <p:cNvCxnSpPr>
            <a:endCxn id="71" idx="0"/>
          </p:cNvCxnSpPr>
          <p:nvPr/>
        </p:nvCxnSpPr>
        <p:spPr>
          <a:xfrm>
            <a:off x="6751320" y="1032510"/>
            <a:ext cx="784225" cy="74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/>
          <p:cNvSpPr/>
          <p:nvPr/>
        </p:nvSpPr>
        <p:spPr>
          <a:xfrm>
            <a:off x="4168140" y="3837940"/>
            <a:ext cx="3856355" cy="2454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99" name="组合 98"/>
          <p:cNvGrpSpPr/>
          <p:nvPr/>
        </p:nvGrpSpPr>
        <p:grpSpPr>
          <a:xfrm>
            <a:off x="4575810" y="4304665"/>
            <a:ext cx="762635" cy="786765"/>
            <a:chOff x="3768" y="1630"/>
            <a:chExt cx="1201" cy="1239"/>
          </a:xfrm>
        </p:grpSpPr>
        <p:sp>
          <p:nvSpPr>
            <p:cNvPr id="100" name="矩形 99"/>
            <p:cNvSpPr/>
            <p:nvPr/>
          </p:nvSpPr>
          <p:spPr>
            <a:xfrm>
              <a:off x="3768" y="1630"/>
              <a:ext cx="601" cy="123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200"/>
                <a:t>S1</a:t>
              </a:r>
              <a:endParaRPr lang="en-US" altLang="zh-CN" sz="1200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4369" y="1630"/>
              <a:ext cx="601" cy="3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700">
                  <a:sym typeface="+mn-ea"/>
                </a:rPr>
                <a:t>Draft</a:t>
              </a:r>
              <a:endParaRPr lang="en-US" altLang="zh-CN" sz="700">
                <a:sym typeface="+mn-ea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4369" y="1940"/>
              <a:ext cx="601" cy="3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700"/>
                <a:t>V</a:t>
              </a:r>
              <a:r>
                <a:rPr lang="en-US" altLang="en-US" sz="700"/>
                <a:t>1</a:t>
              </a:r>
              <a:endParaRPr lang="en-US" altLang="en-US" sz="700"/>
            </a:p>
          </p:txBody>
        </p:sp>
        <p:sp>
          <p:nvSpPr>
            <p:cNvPr id="103" name="矩形 102"/>
            <p:cNvSpPr/>
            <p:nvPr/>
          </p:nvSpPr>
          <p:spPr>
            <a:xfrm>
              <a:off x="4369" y="2250"/>
              <a:ext cx="601" cy="3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700"/>
                <a:t>V</a:t>
              </a:r>
              <a:r>
                <a:rPr lang="en-US" altLang="en-US" sz="700"/>
                <a:t>2</a:t>
              </a:r>
              <a:endParaRPr lang="en-US" altLang="en-US" sz="700"/>
            </a:p>
          </p:txBody>
        </p:sp>
        <p:sp>
          <p:nvSpPr>
            <p:cNvPr id="104" name="矩形 103"/>
            <p:cNvSpPr/>
            <p:nvPr/>
          </p:nvSpPr>
          <p:spPr>
            <a:xfrm>
              <a:off x="4369" y="2559"/>
              <a:ext cx="601" cy="3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700"/>
                <a:t>...</a:t>
              </a:r>
              <a:endParaRPr lang="en-US" altLang="zh-CN" sz="700"/>
            </a:p>
          </p:txBody>
        </p:sp>
      </p:grpSp>
      <p:sp>
        <p:nvSpPr>
          <p:cNvPr id="105" name="矩形 104"/>
          <p:cNvSpPr/>
          <p:nvPr/>
        </p:nvSpPr>
        <p:spPr>
          <a:xfrm>
            <a:off x="3608705" y="3419475"/>
            <a:ext cx="959485" cy="196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Variable</a:t>
            </a:r>
            <a:endParaRPr lang="en-US" altLang="en-US" sz="1000"/>
          </a:p>
        </p:txBody>
      </p:sp>
      <p:sp>
        <p:nvSpPr>
          <p:cNvPr id="106" name="矩形 105"/>
          <p:cNvSpPr/>
          <p:nvPr/>
        </p:nvSpPr>
        <p:spPr>
          <a:xfrm>
            <a:off x="2992120" y="3733165"/>
            <a:ext cx="959485" cy="196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Conversion</a:t>
            </a:r>
            <a:endParaRPr lang="en-US" altLang="en-US" sz="1000"/>
          </a:p>
        </p:txBody>
      </p:sp>
      <p:sp>
        <p:nvSpPr>
          <p:cNvPr id="107" name="矩形 106"/>
          <p:cNvSpPr/>
          <p:nvPr/>
        </p:nvSpPr>
        <p:spPr>
          <a:xfrm>
            <a:off x="2978785" y="4107815"/>
            <a:ext cx="959485" cy="196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Target</a:t>
            </a:r>
            <a:endParaRPr lang="en-US" altLang="en-US" sz="1000"/>
          </a:p>
        </p:txBody>
      </p:sp>
      <p:sp>
        <p:nvSpPr>
          <p:cNvPr id="108" name="文本框 107"/>
          <p:cNvSpPr txBox="1"/>
          <p:nvPr/>
        </p:nvSpPr>
        <p:spPr>
          <a:xfrm>
            <a:off x="5417185" y="5770245"/>
            <a:ext cx="14935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Projects</a:t>
            </a:r>
            <a:endParaRPr lang="en-US" altLang="en-US" sz="2800"/>
          </a:p>
        </p:txBody>
      </p:sp>
      <p:cxnSp>
        <p:nvCxnSpPr>
          <p:cNvPr id="109" name="直接连接符 108"/>
          <p:cNvCxnSpPr>
            <a:stCxn id="105" idx="2"/>
            <a:endCxn id="100" idx="0"/>
          </p:cNvCxnSpPr>
          <p:nvPr/>
        </p:nvCxnSpPr>
        <p:spPr>
          <a:xfrm>
            <a:off x="4088765" y="3616325"/>
            <a:ext cx="678180" cy="688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stCxn id="106" idx="3"/>
            <a:endCxn id="100" idx="0"/>
          </p:cNvCxnSpPr>
          <p:nvPr/>
        </p:nvCxnSpPr>
        <p:spPr>
          <a:xfrm>
            <a:off x="3951605" y="3831590"/>
            <a:ext cx="815340" cy="473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>
            <a:off x="3938270" y="4206240"/>
            <a:ext cx="828675" cy="98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组合 111"/>
          <p:cNvGrpSpPr/>
          <p:nvPr/>
        </p:nvGrpSpPr>
        <p:grpSpPr>
          <a:xfrm>
            <a:off x="5752465" y="4316095"/>
            <a:ext cx="762635" cy="786765"/>
            <a:chOff x="3768" y="1630"/>
            <a:chExt cx="1201" cy="1239"/>
          </a:xfrm>
        </p:grpSpPr>
        <p:sp>
          <p:nvSpPr>
            <p:cNvPr id="113" name="矩形 112"/>
            <p:cNvSpPr/>
            <p:nvPr/>
          </p:nvSpPr>
          <p:spPr>
            <a:xfrm>
              <a:off x="3768" y="1630"/>
              <a:ext cx="601" cy="123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200"/>
                <a:t>S2</a:t>
              </a:r>
              <a:endParaRPr lang="en-US" altLang="zh-CN" sz="1200"/>
            </a:p>
          </p:txBody>
        </p:sp>
        <p:sp>
          <p:nvSpPr>
            <p:cNvPr id="114" name="矩形 113"/>
            <p:cNvSpPr/>
            <p:nvPr/>
          </p:nvSpPr>
          <p:spPr>
            <a:xfrm>
              <a:off x="4369" y="1630"/>
              <a:ext cx="601" cy="3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700">
                  <a:sym typeface="+mn-ea"/>
                </a:rPr>
                <a:t>Draft</a:t>
              </a:r>
              <a:endParaRPr lang="en-US" altLang="zh-CN" sz="700">
                <a:sym typeface="+mn-ea"/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4369" y="1940"/>
              <a:ext cx="601" cy="3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700"/>
                <a:t>V</a:t>
              </a:r>
              <a:r>
                <a:rPr lang="en-US" altLang="en-US" sz="700"/>
                <a:t>1</a:t>
              </a:r>
              <a:endParaRPr lang="en-US" altLang="en-US" sz="700"/>
            </a:p>
          </p:txBody>
        </p:sp>
        <p:sp>
          <p:nvSpPr>
            <p:cNvPr id="116" name="矩形 115"/>
            <p:cNvSpPr/>
            <p:nvPr/>
          </p:nvSpPr>
          <p:spPr>
            <a:xfrm>
              <a:off x="4369" y="2250"/>
              <a:ext cx="601" cy="3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700"/>
                <a:t>V</a:t>
              </a:r>
              <a:r>
                <a:rPr lang="en-US" altLang="en-US" sz="700"/>
                <a:t>2</a:t>
              </a:r>
              <a:endParaRPr lang="en-US" altLang="en-US" sz="700"/>
            </a:p>
          </p:txBody>
        </p:sp>
        <p:sp>
          <p:nvSpPr>
            <p:cNvPr id="117" name="矩形 116"/>
            <p:cNvSpPr/>
            <p:nvPr/>
          </p:nvSpPr>
          <p:spPr>
            <a:xfrm>
              <a:off x="4369" y="2559"/>
              <a:ext cx="601" cy="3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700"/>
                <a:t>...</a:t>
              </a:r>
              <a:endParaRPr lang="en-US" altLang="zh-CN" sz="700"/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6910705" y="4316095"/>
            <a:ext cx="762635" cy="786765"/>
            <a:chOff x="3768" y="1630"/>
            <a:chExt cx="1201" cy="1239"/>
          </a:xfrm>
        </p:grpSpPr>
        <p:sp>
          <p:nvSpPr>
            <p:cNvPr id="119" name="矩形 118"/>
            <p:cNvSpPr/>
            <p:nvPr/>
          </p:nvSpPr>
          <p:spPr>
            <a:xfrm>
              <a:off x="3768" y="1630"/>
              <a:ext cx="601" cy="123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200"/>
                <a:t>S3</a:t>
              </a:r>
              <a:endParaRPr lang="en-US" altLang="zh-CN" sz="1200"/>
            </a:p>
          </p:txBody>
        </p:sp>
        <p:sp>
          <p:nvSpPr>
            <p:cNvPr id="120" name="矩形 119"/>
            <p:cNvSpPr/>
            <p:nvPr/>
          </p:nvSpPr>
          <p:spPr>
            <a:xfrm>
              <a:off x="4369" y="1630"/>
              <a:ext cx="601" cy="3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700">
                  <a:sym typeface="+mn-ea"/>
                </a:rPr>
                <a:t>Draft</a:t>
              </a:r>
              <a:endParaRPr lang="en-US" altLang="zh-CN" sz="700">
                <a:sym typeface="+mn-ea"/>
              </a:endParaRPr>
            </a:p>
          </p:txBody>
        </p:sp>
        <p:sp>
          <p:nvSpPr>
            <p:cNvPr id="121" name="矩形 120"/>
            <p:cNvSpPr/>
            <p:nvPr/>
          </p:nvSpPr>
          <p:spPr>
            <a:xfrm>
              <a:off x="4369" y="1940"/>
              <a:ext cx="601" cy="3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700"/>
                <a:t>V</a:t>
              </a:r>
              <a:r>
                <a:rPr lang="en-US" altLang="en-US" sz="700"/>
                <a:t>1</a:t>
              </a:r>
              <a:endParaRPr lang="en-US" altLang="en-US" sz="700"/>
            </a:p>
          </p:txBody>
        </p:sp>
        <p:sp>
          <p:nvSpPr>
            <p:cNvPr id="122" name="矩形 121"/>
            <p:cNvSpPr/>
            <p:nvPr/>
          </p:nvSpPr>
          <p:spPr>
            <a:xfrm>
              <a:off x="4369" y="2250"/>
              <a:ext cx="601" cy="3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700"/>
                <a:t>V</a:t>
              </a:r>
              <a:r>
                <a:rPr lang="en-US" altLang="en-US" sz="700"/>
                <a:t>2</a:t>
              </a:r>
              <a:endParaRPr lang="en-US" altLang="en-US" sz="700"/>
            </a:p>
          </p:txBody>
        </p:sp>
        <p:sp>
          <p:nvSpPr>
            <p:cNvPr id="123" name="矩形 122"/>
            <p:cNvSpPr/>
            <p:nvPr/>
          </p:nvSpPr>
          <p:spPr>
            <a:xfrm>
              <a:off x="4369" y="2559"/>
              <a:ext cx="601" cy="3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700"/>
                <a:t>...</a:t>
              </a:r>
              <a:endParaRPr lang="en-US" altLang="zh-CN" sz="700"/>
            </a:p>
          </p:txBody>
        </p:sp>
      </p:grpSp>
      <p:sp>
        <p:nvSpPr>
          <p:cNvPr id="124" name="文本框 123"/>
          <p:cNvSpPr txBox="1"/>
          <p:nvPr/>
        </p:nvSpPr>
        <p:spPr>
          <a:xfrm>
            <a:off x="4575810" y="5296535"/>
            <a:ext cx="975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en-US" altLang="zh-CN"/>
          </a:p>
        </p:txBody>
      </p:sp>
      <p:cxnSp>
        <p:nvCxnSpPr>
          <p:cNvPr id="125" name="直接箭头连接符 124"/>
          <p:cNvCxnSpPr>
            <a:stCxn id="33" idx="3"/>
            <a:endCxn id="103" idx="0"/>
          </p:cNvCxnSpPr>
          <p:nvPr/>
        </p:nvCxnSpPr>
        <p:spPr>
          <a:xfrm>
            <a:off x="3755390" y="1631315"/>
            <a:ext cx="1393190" cy="306705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>
            <a:stCxn id="86" idx="1"/>
            <a:endCxn id="103" idx="3"/>
          </p:cNvCxnSpPr>
          <p:nvPr/>
        </p:nvCxnSpPr>
        <p:spPr>
          <a:xfrm flipH="1">
            <a:off x="5339080" y="1414145"/>
            <a:ext cx="3563620" cy="338264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stCxn id="38" idx="3"/>
            <a:endCxn id="114" idx="0"/>
          </p:cNvCxnSpPr>
          <p:nvPr/>
        </p:nvCxnSpPr>
        <p:spPr>
          <a:xfrm>
            <a:off x="4913630" y="1434465"/>
            <a:ext cx="1411605" cy="288163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>
            <a:stCxn id="75" idx="0"/>
            <a:endCxn id="114" idx="3"/>
          </p:cNvCxnSpPr>
          <p:nvPr/>
        </p:nvCxnSpPr>
        <p:spPr>
          <a:xfrm flipH="1">
            <a:off x="6515735" y="1697355"/>
            <a:ext cx="1401445" cy="271716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stCxn id="40" idx="0"/>
            <a:endCxn id="121" idx="1"/>
          </p:cNvCxnSpPr>
          <p:nvPr/>
        </p:nvCxnSpPr>
        <p:spPr>
          <a:xfrm>
            <a:off x="4723130" y="1729105"/>
            <a:ext cx="2569210" cy="288226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>
            <a:stCxn id="91" idx="1"/>
            <a:endCxn id="121" idx="3"/>
          </p:cNvCxnSpPr>
          <p:nvPr/>
        </p:nvCxnSpPr>
        <p:spPr>
          <a:xfrm flipH="1">
            <a:off x="7673975" y="1217295"/>
            <a:ext cx="2386965" cy="339407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5791835" y="1336040"/>
            <a:ext cx="959485" cy="196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Inflow</a:t>
            </a:r>
            <a:endParaRPr lang="en-US" altLang="en-US" sz="1000"/>
          </a:p>
        </p:txBody>
      </p:sp>
      <p:cxnSp>
        <p:nvCxnSpPr>
          <p:cNvPr id="3" name="直接连接符 2"/>
          <p:cNvCxnSpPr>
            <a:endCxn id="71" idx="0"/>
          </p:cNvCxnSpPr>
          <p:nvPr/>
        </p:nvCxnSpPr>
        <p:spPr>
          <a:xfrm flipV="1">
            <a:off x="6751320" y="1107440"/>
            <a:ext cx="784225" cy="327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5791835" y="1729740"/>
            <a:ext cx="959485" cy="196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Flow</a:t>
            </a:r>
            <a:endParaRPr lang="en-US" altLang="en-US" sz="1000"/>
          </a:p>
        </p:txBody>
      </p:sp>
      <p:sp>
        <p:nvSpPr>
          <p:cNvPr id="8" name="矩形 7"/>
          <p:cNvSpPr/>
          <p:nvPr/>
        </p:nvSpPr>
        <p:spPr>
          <a:xfrm>
            <a:off x="5791835" y="2119630"/>
            <a:ext cx="959485" cy="196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Connection</a:t>
            </a:r>
            <a:endParaRPr lang="en-US" altLang="en-US" sz="1000"/>
          </a:p>
        </p:txBody>
      </p:sp>
      <p:sp>
        <p:nvSpPr>
          <p:cNvPr id="9" name="矩形 8"/>
          <p:cNvSpPr/>
          <p:nvPr/>
        </p:nvSpPr>
        <p:spPr>
          <a:xfrm>
            <a:off x="5791835" y="2487930"/>
            <a:ext cx="959485" cy="196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Graph</a:t>
            </a:r>
            <a:endParaRPr lang="en-US" altLang="en-US" sz="1000"/>
          </a:p>
        </p:txBody>
      </p:sp>
      <p:cxnSp>
        <p:nvCxnSpPr>
          <p:cNvPr id="11" name="直接连接符 10"/>
          <p:cNvCxnSpPr>
            <a:endCxn id="71" idx="0"/>
          </p:cNvCxnSpPr>
          <p:nvPr/>
        </p:nvCxnSpPr>
        <p:spPr>
          <a:xfrm flipV="1">
            <a:off x="6751320" y="1107440"/>
            <a:ext cx="784225" cy="720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endCxn id="71" idx="0"/>
          </p:cNvCxnSpPr>
          <p:nvPr/>
        </p:nvCxnSpPr>
        <p:spPr>
          <a:xfrm flipV="1">
            <a:off x="6753225" y="1107440"/>
            <a:ext cx="782320" cy="1098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9" idx="3"/>
            <a:endCxn id="71" idx="0"/>
          </p:cNvCxnSpPr>
          <p:nvPr/>
        </p:nvCxnSpPr>
        <p:spPr>
          <a:xfrm flipV="1">
            <a:off x="6751320" y="1107440"/>
            <a:ext cx="784225" cy="1478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978785" y="4512945"/>
            <a:ext cx="959485" cy="196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Weight</a:t>
            </a:r>
            <a:endParaRPr lang="en-US" altLang="en-US" sz="1000"/>
          </a:p>
        </p:txBody>
      </p:sp>
      <p:sp>
        <p:nvSpPr>
          <p:cNvPr id="22" name="矩形 21"/>
          <p:cNvSpPr/>
          <p:nvPr/>
        </p:nvSpPr>
        <p:spPr>
          <a:xfrm>
            <a:off x="2978785" y="4906645"/>
            <a:ext cx="959485" cy="196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Activator</a:t>
            </a:r>
            <a:endParaRPr lang="en-US" altLang="en-US" sz="1000"/>
          </a:p>
        </p:txBody>
      </p:sp>
      <p:cxnSp>
        <p:nvCxnSpPr>
          <p:cNvPr id="23" name="直接连接符 22"/>
          <p:cNvCxnSpPr>
            <a:stCxn id="21" idx="3"/>
            <a:endCxn id="100" idx="0"/>
          </p:cNvCxnSpPr>
          <p:nvPr/>
        </p:nvCxnSpPr>
        <p:spPr>
          <a:xfrm flipV="1">
            <a:off x="3938270" y="4304665"/>
            <a:ext cx="828675" cy="306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22" idx="3"/>
            <a:endCxn id="100" idx="0"/>
          </p:cNvCxnSpPr>
          <p:nvPr/>
        </p:nvCxnSpPr>
        <p:spPr>
          <a:xfrm flipV="1">
            <a:off x="3938270" y="4304665"/>
            <a:ext cx="828675" cy="700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4354830" y="5088255"/>
            <a:ext cx="1204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Solution1</a:t>
            </a:r>
            <a:endParaRPr lang="en-US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5531485" y="5092065"/>
            <a:ext cx="1204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Solution2</a:t>
            </a:r>
            <a:endParaRPr lang="en-US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6693535" y="5103495"/>
            <a:ext cx="1204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Solution3</a:t>
            </a: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537</Words>
  <Application>WPS 演示</Application>
  <PresentationFormat>宽屏</PresentationFormat>
  <Paragraphs>262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Arial Rounded MT Bold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gift</cp:lastModifiedBy>
  <cp:revision>35</cp:revision>
  <dcterms:created xsi:type="dcterms:W3CDTF">2024-07-24T07:16:08Z</dcterms:created>
  <dcterms:modified xsi:type="dcterms:W3CDTF">2024-07-24T07:16:08Z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2052-11.1.0.11719</vt:lpwstr>
  </property>
  <property fmtid="{D5CDD505-2E9C-101B-9397-08002B2CF9AE}" pid="3" name="ICV">
    <vt:lpwstr/>
  </property>
</Properties>
</file>