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7" r:id="rId3"/>
    <p:sldId id="268" r:id="rId4"/>
    <p:sldId id="269" r:id="rId5"/>
    <p:sldId id="270" r:id="rId6"/>
    <p:sldId id="271" r:id="rId7"/>
    <p:sldId id="272" r:id="rId8"/>
    <p:sldId id="273" r:id="rId9"/>
    <p:sldId id="274"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4352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919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929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2263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6572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8040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7511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1934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865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477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4688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694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782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870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6608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6953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6314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10/25/2024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496720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lnSpc>
          <a:spcPct val="90000"/>
        </a:lnSpc>
        <a:spcBef>
          <a:spcPct val="0"/>
        </a:spcBef>
        <a:buNone/>
        <a:defRPr sz="48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6.jpeg" /><Relationship Id="rId1" Type="http://schemas.openxmlformats.org/officeDocument/2006/relationships/slideLayout" Target="../slideLayouts/slideLayout1.xml" /><Relationship Id="rId4" Type="http://schemas.openxmlformats.org/officeDocument/2006/relationships/image" Target="../media/image7.jpeg" /></Relationships>
</file>

<file path=ppt/slides/_rels/slide10.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11.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10.svg" /></Relationships>
</file>

<file path=ppt/slides/_rels/slide4.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5.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7.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1158948" y="1233378"/>
            <a:ext cx="5441285" cy="2364964"/>
          </a:xfrm>
        </p:spPr>
        <p:txBody>
          <a:bodyPr>
            <a:normAutofit fontScale="90000"/>
          </a:bodyPr>
          <a:lstStyle/>
          <a:p>
            <a:r>
              <a:rPr lang="en-US" b="1" dirty="0">
                <a:solidFill>
                  <a:srgbClr val="FF0000"/>
                </a:solidFill>
              </a:rPr>
              <a:t>“Mastering Vlogging: Tips, Techniques, and Strategies”</a:t>
            </a:r>
          </a:p>
        </p:txBody>
      </p:sp>
      <p:sp>
        <p:nvSpPr>
          <p:cNvPr id="3" name="SubTitle"/>
          <p:cNvSpPr>
            <a:spLocks noGrp="1"/>
          </p:cNvSpPr>
          <p:nvPr>
            <p:ph type="subTitle" idx="1"/>
          </p:nvPr>
        </p:nvSpPr>
        <p:spPr>
          <a:xfrm>
            <a:off x="1158948" y="3598339"/>
            <a:ext cx="5441286" cy="1675335"/>
          </a:xfrm>
        </p:spPr>
        <p:txBody>
          <a:bodyPr>
            <a:normAutofit/>
          </a:bodyPr>
          <a:lstStyle/>
          <a:p>
            <a:r>
              <a:rPr lang="en-US" b="1" dirty="0">
                <a:solidFill>
                  <a:srgbClr val="E729D5"/>
                </a:solidFill>
              </a:rPr>
              <a:t>“A Complete Guide to Building Your Vlog and Audience”
</a:t>
            </a:r>
          </a:p>
        </p:txBody>
      </p:sp>
      <p:pic>
        <p:nvPicPr>
          <p:cNvPr id="10" name="Picture 9">
            <a:extLst>
              <a:ext uri="{FF2B5EF4-FFF2-40B4-BE49-F238E27FC236}">
                <a16:creationId xmlns:a16="http://schemas.microsoft.com/office/drawing/2014/main" id="{7D934112-154B-4CC7-A804-F3DCB2052E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Picture 3">
            <a:extLst>
              <a:ext uri="{FF2B5EF4-FFF2-40B4-BE49-F238E27FC236}">
                <a16:creationId xmlns:a16="http://schemas.microsoft.com/office/drawing/2014/main" id="{5557649D-B56A-A490-0A6C-C8E870F364B0}"/>
              </a:ext>
            </a:extLst>
          </p:cNvPr>
          <p:cNvPicPr>
            <a:picLocks noChangeAspect="1"/>
          </p:cNvPicPr>
          <p:nvPr/>
        </p:nvPicPr>
        <p:blipFill>
          <a:blip r:embed="rId4"/>
          <a:srcRect l="29118" r="37550" b="-4"/>
          <a:stretch/>
        </p:blipFill>
        <p:spPr>
          <a:xfrm>
            <a:off x="7620351" y="10"/>
            <a:ext cx="4571649" cy="6857990"/>
          </a:xfrm>
          <a:prstGeom prst="rect">
            <a:avLst/>
          </a:prstGeom>
        </p:spPr>
      </p:pic>
    </p:spTree>
    <p:extLst>
      <p:ext uri="{BB962C8B-B14F-4D97-AF65-F5344CB8AC3E}">
        <p14:creationId xmlns:p14="http://schemas.microsoft.com/office/powerpoint/2010/main" val="34107674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60" y="609599"/>
            <a:ext cx="5978072" cy="1505804"/>
          </a:xfrm>
        </p:spPr>
        <p:txBody>
          <a:bodyPr>
            <a:normAutofit/>
          </a:bodyPr>
          <a:lstStyle/>
          <a:p>
            <a:r>
              <a:rPr lang="en-US" b="1" dirty="0"/>
              <a:t>Monetization Strategies for Vloggers</a:t>
            </a:r>
          </a:p>
        </p:txBody>
      </p:sp>
      <p:pic>
        <p:nvPicPr>
          <p:cNvPr id="6" name="Picture 5" descr="Multi-coloured paper-craft art">
            <a:extLst>
              <a:ext uri="{FF2B5EF4-FFF2-40B4-BE49-F238E27FC236}">
                <a16:creationId xmlns:a16="http://schemas.microsoft.com/office/drawing/2014/main" id="{9BB1DDB2-83D9-1E0E-378D-DFF2F2C46A5A}"/>
              </a:ext>
            </a:extLst>
          </p:cNvPr>
          <p:cNvPicPr>
            <a:picLocks noChangeAspect="1"/>
          </p:cNvPicPr>
          <p:nvPr/>
        </p:nvPicPr>
        <p:blipFill>
          <a:blip r:embed="rId3"/>
          <a:srcRect l="29596" r="25973" b="-3"/>
          <a:stretch/>
        </p:blipFill>
        <p:spPr>
          <a:xfrm>
            <a:off x="-10649" y="1"/>
            <a:ext cx="4571649" cy="6858000"/>
          </a:xfrm>
          <a:prstGeom prst="rect">
            <a:avLst/>
          </a:prstGeom>
        </p:spPr>
      </p:pic>
      <p:pic>
        <p:nvPicPr>
          <p:cNvPr id="12" name="Picture 11">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3" name="Content Placeholder"/>
          <p:cNvSpPr>
            <a:spLocks noGrp="1"/>
          </p:cNvSpPr>
          <p:nvPr>
            <p:ph idx="1"/>
          </p:nvPr>
        </p:nvSpPr>
        <p:spPr>
          <a:xfrm>
            <a:off x="5146160" y="2286000"/>
            <a:ext cx="5978072" cy="3477088"/>
          </a:xfrm>
        </p:spPr>
        <p:txBody>
          <a:bodyPr anchor="ctr">
            <a:normAutofit/>
          </a:bodyPr>
          <a:lstStyle/>
          <a:p>
            <a:pPr lvl="0"/>
            <a:r>
              <a:rPr lang="en-US" b="1" dirty="0"/>
              <a:t>Ad Revenue Through Platforms: Earnings from ads shown on your videos.Sponsorships and Brand Deals: Collaborations with brands for paid promotions.Merchandise and Patreon: Selling branded products or offering exclusive content through subscription services.</a:t>
            </a:r>
          </a:p>
          <a:p>
            <a:endParaRPr lang="en-US" b="1" dirty="0"/>
          </a:p>
        </p:txBody>
      </p:sp>
    </p:spTree>
    <p:extLst>
      <p:ext uri="{BB962C8B-B14F-4D97-AF65-F5344CB8AC3E}">
        <p14:creationId xmlns:p14="http://schemas.microsoft.com/office/powerpoint/2010/main" val="76582057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60" y="609599"/>
            <a:ext cx="5978072" cy="1505804"/>
          </a:xfrm>
        </p:spPr>
        <p:txBody>
          <a:bodyPr>
            <a:normAutofit/>
          </a:bodyPr>
          <a:lstStyle/>
          <a:p>
            <a:r>
              <a:rPr lang="en-US" b="1" dirty="0"/>
              <a:t>Overcoming Vlogging Challenges</a:t>
            </a:r>
          </a:p>
        </p:txBody>
      </p:sp>
      <p:pic>
        <p:nvPicPr>
          <p:cNvPr id="6" name="Picture 5" descr="A 3D pattern of ring shapes connected by lines">
            <a:extLst>
              <a:ext uri="{FF2B5EF4-FFF2-40B4-BE49-F238E27FC236}">
                <a16:creationId xmlns:a16="http://schemas.microsoft.com/office/drawing/2014/main" id="{5DC7C7C6-5C31-F6CB-9481-1729C1D72744}"/>
              </a:ext>
            </a:extLst>
          </p:cNvPr>
          <p:cNvPicPr>
            <a:picLocks noChangeAspect="1"/>
          </p:cNvPicPr>
          <p:nvPr/>
        </p:nvPicPr>
        <p:blipFill>
          <a:blip r:embed="rId3"/>
          <a:srcRect l="13836" r="48666" b="-2"/>
          <a:stretch/>
        </p:blipFill>
        <p:spPr>
          <a:xfrm>
            <a:off x="-10649" y="1"/>
            <a:ext cx="4571649" cy="6858000"/>
          </a:xfrm>
          <a:prstGeom prst="rect">
            <a:avLst/>
          </a:prstGeom>
        </p:spPr>
      </p:pic>
      <p:pic>
        <p:nvPicPr>
          <p:cNvPr id="12" name="Picture 11">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3" name="Content Placeholder"/>
          <p:cNvSpPr>
            <a:spLocks noGrp="1"/>
          </p:cNvSpPr>
          <p:nvPr>
            <p:ph idx="1"/>
          </p:nvPr>
        </p:nvSpPr>
        <p:spPr>
          <a:xfrm>
            <a:off x="5146160" y="2286000"/>
            <a:ext cx="5978072" cy="3477088"/>
          </a:xfrm>
        </p:spPr>
        <p:txBody>
          <a:bodyPr anchor="ctr">
            <a:normAutofit/>
          </a:bodyPr>
          <a:lstStyle/>
          <a:p>
            <a:pPr lvl="0"/>
            <a:r>
              <a:rPr lang="en-US" b="1" dirty="0"/>
              <a:t>Balancing Creativity and Consistency: Finding a rhythm that allows for both innovation and regular uploads.Dealing with Criticism: Managing negative feedback and using it constructively.Managing Privacy and Personal Life: Setting boundaries between personal and public life.</a:t>
            </a:r>
          </a:p>
        </p:txBody>
      </p:sp>
    </p:spTree>
    <p:extLst>
      <p:ext uri="{BB962C8B-B14F-4D97-AF65-F5344CB8AC3E}">
        <p14:creationId xmlns:p14="http://schemas.microsoft.com/office/powerpoint/2010/main" val="9893127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60" y="609599"/>
            <a:ext cx="5978072" cy="1505804"/>
          </a:xfrm>
        </p:spPr>
        <p:txBody>
          <a:bodyPr>
            <a:normAutofit/>
          </a:bodyPr>
          <a:lstStyle/>
          <a:p>
            <a:r>
              <a:rPr lang="en-US" b="1" dirty="0"/>
              <a:t>The Rise of Vlogging</a:t>
            </a:r>
          </a:p>
        </p:txBody>
      </p:sp>
      <p:pic>
        <p:nvPicPr>
          <p:cNvPr id="6" name="Picture 5" descr="Film reel and slate">
            <a:extLst>
              <a:ext uri="{FF2B5EF4-FFF2-40B4-BE49-F238E27FC236}">
                <a16:creationId xmlns:a16="http://schemas.microsoft.com/office/drawing/2014/main" id="{6FB42DB5-CA9F-85D9-6D2C-78849DDB397D}"/>
              </a:ext>
            </a:extLst>
          </p:cNvPr>
          <p:cNvPicPr>
            <a:picLocks noChangeAspect="1"/>
          </p:cNvPicPr>
          <p:nvPr/>
        </p:nvPicPr>
        <p:blipFill>
          <a:blip r:embed="rId3"/>
          <a:srcRect l="19520" r="35986" b="3"/>
          <a:stretch/>
        </p:blipFill>
        <p:spPr>
          <a:xfrm>
            <a:off x="-10649" y="1"/>
            <a:ext cx="4571649" cy="6858000"/>
          </a:xfrm>
          <a:prstGeom prst="rect">
            <a:avLst/>
          </a:prstGeom>
        </p:spPr>
      </p:pic>
      <p:pic>
        <p:nvPicPr>
          <p:cNvPr id="12" name="Picture 11">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3" name="Content Placeholder"/>
          <p:cNvSpPr>
            <a:spLocks noGrp="1"/>
          </p:cNvSpPr>
          <p:nvPr>
            <p:ph idx="1"/>
          </p:nvPr>
        </p:nvSpPr>
        <p:spPr>
          <a:xfrm>
            <a:off x="5146160" y="2286000"/>
            <a:ext cx="5978072" cy="3477088"/>
          </a:xfrm>
        </p:spPr>
        <p:txBody>
          <a:bodyPr anchor="ctr">
            <a:normAutofit/>
          </a:bodyPr>
          <a:lstStyle/>
          <a:p>
            <a:pPr lvl="0"/>
            <a:r>
              <a:rPr lang="en-US" b="1" dirty="0"/>
              <a:t>Definition of VloggingA blend of “video” and “blogging,” where individuals share personal stories, experiences, or information through video format.Popularity and GrowthVlogging has surged in popularity due to platforms like YouTube and TikTok, attracting millions of creators and viewers.</a:t>
            </a:r>
          </a:p>
          <a:p>
            <a:endParaRPr lang="en-US" b="1" dirty="0"/>
          </a:p>
        </p:txBody>
      </p:sp>
    </p:spTree>
    <p:extLst>
      <p:ext uri="{BB962C8B-B14F-4D97-AF65-F5344CB8AC3E}">
        <p14:creationId xmlns:p14="http://schemas.microsoft.com/office/powerpoint/2010/main" val="3835108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13795" y="609600"/>
            <a:ext cx="10353762" cy="1257300"/>
          </a:xfrm>
        </p:spPr>
        <p:txBody>
          <a:bodyPr>
            <a:normAutofit/>
          </a:bodyPr>
          <a:lstStyle/>
          <a:p>
            <a:r>
              <a:rPr lang="en-US" b="1" dirty="0"/>
              <a:t>Exploring Vlog Types</a:t>
            </a:r>
          </a:p>
        </p:txBody>
      </p:sp>
      <p:sp>
        <p:nvSpPr>
          <p:cNvPr id="3" name="Content Placeholder"/>
          <p:cNvSpPr>
            <a:spLocks noGrp="1"/>
          </p:cNvSpPr>
          <p:nvPr>
            <p:ph idx="1"/>
          </p:nvPr>
        </p:nvSpPr>
        <p:spPr>
          <a:xfrm>
            <a:off x="913795" y="2132822"/>
            <a:ext cx="5546272" cy="3658378"/>
          </a:xfrm>
        </p:spPr>
        <p:txBody>
          <a:bodyPr anchor="ctr">
            <a:normAutofit lnSpcReduction="10000"/>
          </a:bodyPr>
          <a:lstStyle/>
          <a:p>
            <a:pPr lvl="0">
              <a:lnSpc>
                <a:spcPct val="100000"/>
              </a:lnSpc>
            </a:pPr>
            <a:r>
              <a:rPr lang="en-US" b="1" dirty="0"/>
              <a:t>Personal Vlogs: Documenting everyday life, thoughts, and experiences.Travel Vlogs: Showcasing travel experiences, destinations, and tips.Educational Vlogs: Teaching or explaining subjects, skills, or concepts.Lifestyle Vlogs: Focusing on topics like fashion, beauty, health, and daily routines.Gaming Vlogs: Featuring gameplay, reviews, and gaming culture.</a:t>
            </a:r>
          </a:p>
        </p:txBody>
      </p:sp>
      <p:pic>
        <p:nvPicPr>
          <p:cNvPr id="8" name="Graphic 7" descr="Thought bubble">
            <a:extLst>
              <a:ext uri="{FF2B5EF4-FFF2-40B4-BE49-F238E27FC236}">
                <a16:creationId xmlns:a16="http://schemas.microsoft.com/office/drawing/2014/main" id="{8E9F06C5-E1FC-6C16-C4C3-90B531E5B0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289" y="2132822"/>
            <a:ext cx="3258006" cy="3258006"/>
          </a:xfrm>
          <a:prstGeom prst="rect">
            <a:avLst/>
          </a:prstGeom>
        </p:spPr>
      </p:pic>
    </p:spTree>
    <p:extLst>
      <p:ext uri="{BB962C8B-B14F-4D97-AF65-F5344CB8AC3E}">
        <p14:creationId xmlns:p14="http://schemas.microsoft.com/office/powerpoint/2010/main" val="39799976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p:cTn id="2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60" y="609599"/>
            <a:ext cx="5978072" cy="1505804"/>
          </a:xfrm>
        </p:spPr>
        <p:txBody>
          <a:bodyPr>
            <a:normAutofit/>
          </a:bodyPr>
          <a:lstStyle/>
          <a:p>
            <a:r>
              <a:rPr lang="en-US" b="1" dirty="0"/>
              <a:t>Essential Equipment for Vloggers</a:t>
            </a:r>
          </a:p>
        </p:txBody>
      </p:sp>
      <p:pic>
        <p:nvPicPr>
          <p:cNvPr id="6" name="Picture 5" descr="Close-up of a camera lens">
            <a:extLst>
              <a:ext uri="{FF2B5EF4-FFF2-40B4-BE49-F238E27FC236}">
                <a16:creationId xmlns:a16="http://schemas.microsoft.com/office/drawing/2014/main" id="{67C88DDE-979B-73A5-F738-7A87012FEA9C}"/>
              </a:ext>
            </a:extLst>
          </p:cNvPr>
          <p:cNvPicPr>
            <a:picLocks noChangeAspect="1"/>
          </p:cNvPicPr>
          <p:nvPr/>
        </p:nvPicPr>
        <p:blipFill>
          <a:blip r:embed="rId3"/>
          <a:srcRect l="42855" r="21864" b="7"/>
          <a:stretch/>
        </p:blipFill>
        <p:spPr>
          <a:xfrm>
            <a:off x="-10649" y="1"/>
            <a:ext cx="4571649" cy="6858000"/>
          </a:xfrm>
          <a:prstGeom prst="rect">
            <a:avLst/>
          </a:prstGeom>
        </p:spPr>
      </p:pic>
      <p:pic>
        <p:nvPicPr>
          <p:cNvPr id="12" name="Picture 11">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3" name="Content Placeholder"/>
          <p:cNvSpPr>
            <a:spLocks noGrp="1"/>
          </p:cNvSpPr>
          <p:nvPr>
            <p:ph idx="1"/>
          </p:nvPr>
        </p:nvSpPr>
        <p:spPr>
          <a:xfrm>
            <a:off x="5146160" y="2286000"/>
            <a:ext cx="5978072" cy="3477088"/>
          </a:xfrm>
        </p:spPr>
        <p:txBody>
          <a:bodyPr anchor="ctr">
            <a:normAutofit lnSpcReduction="10000"/>
          </a:bodyPr>
          <a:lstStyle/>
          <a:p>
            <a:pPr lvl="0"/>
            <a:r>
              <a:rPr lang="en-US" b="1" dirty="0"/>
              <a:t>Cameras: Options include DSLR, mirrorless cameras, or high-quality smartphones for capturing video.Microphones: Lavalier mics for interviews or shotgun mics for directional sound.Tripods and Stabilizers: To ensure stable shots while filming.Lighting: Equipment like ring lights or softboxes to enhance video quality.</a:t>
            </a:r>
          </a:p>
        </p:txBody>
      </p:sp>
    </p:spTree>
    <p:extLst>
      <p:ext uri="{BB962C8B-B14F-4D97-AF65-F5344CB8AC3E}">
        <p14:creationId xmlns:p14="http://schemas.microsoft.com/office/powerpoint/2010/main" val="23308738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60" y="609599"/>
            <a:ext cx="5978072" cy="1505804"/>
          </a:xfrm>
        </p:spPr>
        <p:txBody>
          <a:bodyPr>
            <a:normAutofit/>
          </a:bodyPr>
          <a:lstStyle/>
          <a:p>
            <a:r>
              <a:rPr lang="en-US" b="1" dirty="0"/>
              <a:t>Planning Your Content</a:t>
            </a:r>
          </a:p>
        </p:txBody>
      </p:sp>
      <p:pic>
        <p:nvPicPr>
          <p:cNvPr id="6" name="Picture 5" descr="A person reaching for a paper on a table full of paper and sticky notes">
            <a:extLst>
              <a:ext uri="{FF2B5EF4-FFF2-40B4-BE49-F238E27FC236}">
                <a16:creationId xmlns:a16="http://schemas.microsoft.com/office/drawing/2014/main" id="{9049BACE-E847-C697-CBEB-25800FB19502}"/>
              </a:ext>
            </a:extLst>
          </p:cNvPr>
          <p:cNvPicPr>
            <a:picLocks noChangeAspect="1"/>
          </p:cNvPicPr>
          <p:nvPr/>
        </p:nvPicPr>
        <p:blipFill>
          <a:blip r:embed="rId3"/>
          <a:srcRect l="26367" r="29140" b="3"/>
          <a:stretch/>
        </p:blipFill>
        <p:spPr>
          <a:xfrm>
            <a:off x="-10649" y="1"/>
            <a:ext cx="4571649" cy="6858000"/>
          </a:xfrm>
          <a:prstGeom prst="rect">
            <a:avLst/>
          </a:prstGeom>
        </p:spPr>
      </p:pic>
      <p:pic>
        <p:nvPicPr>
          <p:cNvPr id="12" name="Picture 11">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3" name="Content Placeholder"/>
          <p:cNvSpPr>
            <a:spLocks noGrp="1"/>
          </p:cNvSpPr>
          <p:nvPr>
            <p:ph idx="1"/>
          </p:nvPr>
        </p:nvSpPr>
        <p:spPr>
          <a:xfrm>
            <a:off x="5146160" y="2286000"/>
            <a:ext cx="5978072" cy="3477088"/>
          </a:xfrm>
        </p:spPr>
        <p:txBody>
          <a:bodyPr anchor="ctr">
            <a:normAutofit/>
          </a:bodyPr>
          <a:lstStyle/>
          <a:p>
            <a:pPr lvl="0"/>
            <a:r>
              <a:rPr lang="en-US" b="1" dirty="0"/>
              <a:t>Identifying Your Niche: Focus on a specific area of interest that resonates with your audience.Creating a Content Calendar: Organizing topics and schedules for consistent uploads.Importance of Storytelling: Crafting engaging narratives to captivate viewers.</a:t>
            </a:r>
          </a:p>
          <a:p>
            <a:endParaRPr lang="en-US" b="1" dirty="0"/>
          </a:p>
        </p:txBody>
      </p:sp>
    </p:spTree>
    <p:extLst>
      <p:ext uri="{BB962C8B-B14F-4D97-AF65-F5344CB8AC3E}">
        <p14:creationId xmlns:p14="http://schemas.microsoft.com/office/powerpoint/2010/main" val="5526946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Scale>
                                      <p:cBhvr>
                                        <p:cTn id="12"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0" end="0"/>
                                            </p:txEl>
                                          </p:spTgt>
                                        </p:tgtEl>
                                        <p:attrNameLst>
                                          <p:attrName>ppt_x</p:attrName>
                                          <p:attrName>ppt_y</p:attrName>
                                        </p:attrNameLst>
                                      </p:cBhvr>
                                    </p:animMotion>
                                    <p:animEffect transition="in" filter="fade">
                                      <p:cBhvr>
                                        <p:cTn id="1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60" y="609599"/>
            <a:ext cx="5978072" cy="1505804"/>
          </a:xfrm>
        </p:spPr>
        <p:txBody>
          <a:bodyPr>
            <a:normAutofit/>
          </a:bodyPr>
          <a:lstStyle/>
          <a:p>
            <a:r>
              <a:rPr lang="en-US" b="1" dirty="0"/>
              <a:t>Effective Filming Techniques</a:t>
            </a:r>
          </a:p>
        </p:txBody>
      </p:sp>
      <p:pic>
        <p:nvPicPr>
          <p:cNvPr id="6" name="Picture 5" descr="Rear-view of rows of people watching a film in a theater">
            <a:extLst>
              <a:ext uri="{FF2B5EF4-FFF2-40B4-BE49-F238E27FC236}">
                <a16:creationId xmlns:a16="http://schemas.microsoft.com/office/drawing/2014/main" id="{FB7AFC76-6FA1-5891-4BA7-4F5F776DB70B}"/>
              </a:ext>
            </a:extLst>
          </p:cNvPr>
          <p:cNvPicPr>
            <a:picLocks noChangeAspect="1"/>
          </p:cNvPicPr>
          <p:nvPr/>
        </p:nvPicPr>
        <p:blipFill>
          <a:blip r:embed="rId3"/>
          <a:srcRect l="20239" r="35329" b="-3"/>
          <a:stretch/>
        </p:blipFill>
        <p:spPr>
          <a:xfrm>
            <a:off x="-10649" y="1"/>
            <a:ext cx="4571649" cy="6858000"/>
          </a:xfrm>
          <a:prstGeom prst="rect">
            <a:avLst/>
          </a:prstGeom>
        </p:spPr>
      </p:pic>
      <p:pic>
        <p:nvPicPr>
          <p:cNvPr id="12" name="Picture 11">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3" name="Content Placeholder"/>
          <p:cNvSpPr>
            <a:spLocks noGrp="1"/>
          </p:cNvSpPr>
          <p:nvPr>
            <p:ph idx="1"/>
          </p:nvPr>
        </p:nvSpPr>
        <p:spPr>
          <a:xfrm>
            <a:off x="5146160" y="2286000"/>
            <a:ext cx="5978072" cy="3477088"/>
          </a:xfrm>
        </p:spPr>
        <p:txBody>
          <a:bodyPr anchor="ctr">
            <a:normAutofit/>
          </a:bodyPr>
          <a:lstStyle/>
          <a:p>
            <a:pPr lvl="0"/>
            <a:r>
              <a:rPr lang="en-US" b="1" dirty="0"/>
              <a:t>Composition and Framing: Use the rule of thirds and proper angles for visual appeal.Lighting and Sound Quality: Ensuring good visibility and clear audio enhances viewer experience.Engaging On-Camera Presence: Being personable and authentic to connect with the audience.</a:t>
            </a:r>
          </a:p>
        </p:txBody>
      </p:sp>
    </p:spTree>
    <p:extLst>
      <p:ext uri="{BB962C8B-B14F-4D97-AF65-F5344CB8AC3E}">
        <p14:creationId xmlns:p14="http://schemas.microsoft.com/office/powerpoint/2010/main" val="104419127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60" y="609599"/>
            <a:ext cx="5978072" cy="1505804"/>
          </a:xfrm>
        </p:spPr>
        <p:txBody>
          <a:bodyPr>
            <a:normAutofit/>
          </a:bodyPr>
          <a:lstStyle/>
          <a:p>
            <a:r>
              <a:rPr lang="en-US" b="1" dirty="0"/>
              <a:t>Editing Your Vlog Like a Pro</a:t>
            </a:r>
          </a:p>
        </p:txBody>
      </p:sp>
      <p:pic>
        <p:nvPicPr>
          <p:cNvPr id="6" name="Picture 5" descr="Sound waves and bars with gradient red and blue colour">
            <a:extLst>
              <a:ext uri="{FF2B5EF4-FFF2-40B4-BE49-F238E27FC236}">
                <a16:creationId xmlns:a16="http://schemas.microsoft.com/office/drawing/2014/main" id="{2A2E7F51-B818-FDFA-203A-36BE061C117F}"/>
              </a:ext>
            </a:extLst>
          </p:cNvPr>
          <p:cNvPicPr>
            <a:picLocks noChangeAspect="1"/>
          </p:cNvPicPr>
          <p:nvPr/>
        </p:nvPicPr>
        <p:blipFill>
          <a:blip r:embed="rId3"/>
          <a:srcRect l="15749" r="39819" b="-3"/>
          <a:stretch/>
        </p:blipFill>
        <p:spPr>
          <a:xfrm>
            <a:off x="-10649" y="1"/>
            <a:ext cx="4571649" cy="6858000"/>
          </a:xfrm>
          <a:prstGeom prst="rect">
            <a:avLst/>
          </a:prstGeom>
        </p:spPr>
      </p:pic>
      <p:pic>
        <p:nvPicPr>
          <p:cNvPr id="12" name="Picture 11">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3" name="Content Placeholder"/>
          <p:cNvSpPr>
            <a:spLocks noGrp="1"/>
          </p:cNvSpPr>
          <p:nvPr>
            <p:ph idx="1"/>
          </p:nvPr>
        </p:nvSpPr>
        <p:spPr>
          <a:xfrm>
            <a:off x="5146160" y="2286000"/>
            <a:ext cx="5978072" cy="3477088"/>
          </a:xfrm>
        </p:spPr>
        <p:txBody>
          <a:bodyPr anchor="ctr">
            <a:normAutofit/>
          </a:bodyPr>
          <a:lstStyle/>
          <a:p>
            <a:pPr lvl="0"/>
            <a:r>
              <a:rPr lang="en-US" b="1" dirty="0"/>
              <a:t>Overview of Editing Software: Options like Adobe Premiere Pro, Final Cut Pro, and iMovie for various skill levels.Adding Music and Sound Effects: Using royalty-free music and sound effects to enhance storytelling.Incorporating Graphics and Text Overlays: Visual elements that add information and style.</a:t>
            </a:r>
          </a:p>
          <a:p>
            <a:endParaRPr lang="en-US" b="1" dirty="0"/>
          </a:p>
        </p:txBody>
      </p:sp>
    </p:spTree>
    <p:extLst>
      <p:ext uri="{BB962C8B-B14F-4D97-AF65-F5344CB8AC3E}">
        <p14:creationId xmlns:p14="http://schemas.microsoft.com/office/powerpoint/2010/main" val="213696183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8" presetClass="entr" presetSubtype="0" accel="50000" fill="hold" grpId="0" nodeType="clickEffect">
                                  <p:stCondLst>
                                    <p:cond delay="0"/>
                                  </p:stCondLst>
                                  <p:iterate type="lt">
                                    <p:tmPct val="50000"/>
                                  </p:iterate>
                                  <p:childTnLst>
                                    <p:set>
                                      <p:cBhvr>
                                        <p:cTn id="14" dur="1" fill="hold">
                                          <p:stCondLst>
                                            <p:cond delay="0"/>
                                          </p:stCondLst>
                                        </p:cTn>
                                        <p:tgtEl>
                                          <p:spTgt spid="3">
                                            <p:txEl>
                                              <p:pRg st="0" end="0"/>
                                            </p:txEl>
                                          </p:spTgt>
                                        </p:tgtEl>
                                        <p:attrNameLst>
                                          <p:attrName>style.visibility</p:attrName>
                                        </p:attrNameLst>
                                      </p:cBhvr>
                                      <p:to>
                                        <p:strVal val="visible"/>
                                      </p:to>
                                    </p:set>
                                    <p:set>
                                      <p:cBhvr>
                                        <p:cTn id="15" dur="455" fill="hold">
                                          <p:stCondLst>
                                            <p:cond delay="0"/>
                                          </p:stCondLst>
                                        </p:cTn>
                                        <p:tgtEl>
                                          <p:spTgt spid="3">
                                            <p:txEl>
                                              <p:pRg st="0" end="0"/>
                                            </p:txEl>
                                          </p:spTgt>
                                        </p:tgtEl>
                                        <p:attrNameLst>
                                          <p:attrName>style.rotation</p:attrName>
                                        </p:attrNameLst>
                                      </p:cBhvr>
                                      <p:to>
                                        <p:strVal val="-45.0"/>
                                      </p:to>
                                    </p:set>
                                    <p:anim calcmode="lin" valueType="num">
                                      <p:cBhvr>
                                        <p:cTn id="16" dur="455" fill="hold">
                                          <p:stCondLst>
                                            <p:cond delay="455"/>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7" dur="455"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8" dur="156" decel="50000" autoRev="1" fill="hold">
                                          <p:stCondLst>
                                            <p:cond delay="455"/>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9" dur="136" fill="hold">
                                          <p:stCondLst>
                                            <p:cond delay="864"/>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60" y="609599"/>
            <a:ext cx="5978072" cy="1505804"/>
          </a:xfrm>
        </p:spPr>
        <p:txBody>
          <a:bodyPr>
            <a:normAutofit/>
          </a:bodyPr>
          <a:lstStyle/>
          <a:p>
            <a:r>
              <a:rPr lang="en-US" b="1" dirty="0"/>
              <a:t>Publishing and Promoting Your Vlog</a:t>
            </a:r>
          </a:p>
        </p:txBody>
      </p:sp>
      <p:pic>
        <p:nvPicPr>
          <p:cNvPr id="6" name="Picture 5" descr="Person watching empty phone">
            <a:extLst>
              <a:ext uri="{FF2B5EF4-FFF2-40B4-BE49-F238E27FC236}">
                <a16:creationId xmlns:a16="http://schemas.microsoft.com/office/drawing/2014/main" id="{615444E9-F7C3-8DCB-1E3D-C461DBD8FA3E}"/>
              </a:ext>
            </a:extLst>
          </p:cNvPr>
          <p:cNvPicPr>
            <a:picLocks noChangeAspect="1"/>
          </p:cNvPicPr>
          <p:nvPr/>
        </p:nvPicPr>
        <p:blipFill>
          <a:blip r:embed="rId3"/>
          <a:srcRect l="44474" r="11059" b="-10"/>
          <a:stretch/>
        </p:blipFill>
        <p:spPr>
          <a:xfrm>
            <a:off x="-10649" y="1"/>
            <a:ext cx="4571649" cy="6858000"/>
          </a:xfrm>
          <a:prstGeom prst="rect">
            <a:avLst/>
          </a:prstGeom>
        </p:spPr>
      </p:pic>
      <p:pic>
        <p:nvPicPr>
          <p:cNvPr id="12" name="Picture 11">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3" name="Content Placeholder"/>
          <p:cNvSpPr>
            <a:spLocks noGrp="1"/>
          </p:cNvSpPr>
          <p:nvPr>
            <p:ph idx="1"/>
          </p:nvPr>
        </p:nvSpPr>
        <p:spPr>
          <a:xfrm>
            <a:off x="5146160" y="2286000"/>
            <a:ext cx="5978072" cy="3477088"/>
          </a:xfrm>
        </p:spPr>
        <p:txBody>
          <a:bodyPr anchor="ctr">
            <a:normAutofit/>
          </a:bodyPr>
          <a:lstStyle/>
          <a:p>
            <a:pPr lvl="0"/>
            <a:r>
              <a:rPr lang="en-US" b="1" dirty="0"/>
              <a:t>Choosing Platforms: Popular choices include YouTube, Vimeo, or personal websites for hosting content.Optimizing Titles, Descriptions, and Tags: To improve discoverability and attract viewers.Utilizing Social Media for Promotion: Engaging on platforms like Instagram, Twitter, and Facebook to reach a wider audience.</a:t>
            </a:r>
          </a:p>
        </p:txBody>
      </p:sp>
    </p:spTree>
    <p:extLst>
      <p:ext uri="{BB962C8B-B14F-4D97-AF65-F5344CB8AC3E}">
        <p14:creationId xmlns:p14="http://schemas.microsoft.com/office/powerpoint/2010/main" val="416654268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60" y="609599"/>
            <a:ext cx="5978072" cy="1505804"/>
          </a:xfrm>
        </p:spPr>
        <p:txBody>
          <a:bodyPr>
            <a:normAutofit/>
          </a:bodyPr>
          <a:lstStyle/>
          <a:p>
            <a:r>
              <a:rPr lang="en-US" b="1" dirty="0"/>
              <a:t>Building a Loyal Audience</a:t>
            </a:r>
          </a:p>
        </p:txBody>
      </p:sp>
      <p:pic>
        <p:nvPicPr>
          <p:cNvPr id="6" name="Picture 5" descr="Rear-view of rows of people watching a film in a theater">
            <a:extLst>
              <a:ext uri="{FF2B5EF4-FFF2-40B4-BE49-F238E27FC236}">
                <a16:creationId xmlns:a16="http://schemas.microsoft.com/office/drawing/2014/main" id="{6F31A4FB-7956-8AB3-D196-19CF7191E73B}"/>
              </a:ext>
            </a:extLst>
          </p:cNvPr>
          <p:cNvPicPr>
            <a:picLocks noChangeAspect="1"/>
          </p:cNvPicPr>
          <p:nvPr/>
        </p:nvPicPr>
        <p:blipFill>
          <a:blip r:embed="rId3"/>
          <a:srcRect l="20239" r="35329" b="-3"/>
          <a:stretch/>
        </p:blipFill>
        <p:spPr>
          <a:xfrm>
            <a:off x="-10649" y="1"/>
            <a:ext cx="4571649" cy="6858000"/>
          </a:xfrm>
          <a:prstGeom prst="rect">
            <a:avLst/>
          </a:prstGeom>
        </p:spPr>
      </p:pic>
      <p:pic>
        <p:nvPicPr>
          <p:cNvPr id="12" name="Picture 11">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3" name="Content Placeholder"/>
          <p:cNvSpPr>
            <a:spLocks noGrp="1"/>
          </p:cNvSpPr>
          <p:nvPr>
            <p:ph idx="1"/>
          </p:nvPr>
        </p:nvSpPr>
        <p:spPr>
          <a:xfrm>
            <a:off x="5146160" y="2286000"/>
            <a:ext cx="5978072" cy="3477088"/>
          </a:xfrm>
        </p:spPr>
        <p:txBody>
          <a:bodyPr anchor="ctr">
            <a:normAutofit/>
          </a:bodyPr>
          <a:lstStyle/>
          <a:p>
            <a:pPr lvl="0"/>
            <a:r>
              <a:rPr lang="en-US" b="1" dirty="0"/>
              <a:t>Consistency in Posting: Regular uploads help retain viewers and grow your audience.Engaging with Viewers: Responding to comments and feedback fosters a community.Collaborating with Other Vloggers: Partnering can introduce your content to new audiences.</a:t>
            </a:r>
          </a:p>
        </p:txBody>
      </p:sp>
    </p:spTree>
    <p:extLst>
      <p:ext uri="{BB962C8B-B14F-4D97-AF65-F5344CB8AC3E}">
        <p14:creationId xmlns:p14="http://schemas.microsoft.com/office/powerpoint/2010/main" val="376208210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lat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late">
      <a:maj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SlateVTI</vt:lpstr>
      <vt:lpstr>“Mastering Vlogging: Tips, Techniques, and Strategies”</vt:lpstr>
      <vt:lpstr>The Rise of Vlogging</vt:lpstr>
      <vt:lpstr>Exploring Vlog Types</vt:lpstr>
      <vt:lpstr>Essential Equipment for Vloggers</vt:lpstr>
      <vt:lpstr>Planning Your Content</vt:lpstr>
      <vt:lpstr>Effective Filming Techniques</vt:lpstr>
      <vt:lpstr>Editing Your Vlog Like a Pro</vt:lpstr>
      <vt:lpstr>Publishing and Promoting Your Vlog</vt:lpstr>
      <vt:lpstr>Building a Loyal Audience</vt:lpstr>
      <vt:lpstr>Monetization Strategies for Vloggers</vt:lpstr>
      <vt:lpstr>Overcoming Vlogging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Vlogging: Tips, Techniques, and Strategies”</dc:title>
  <dc:creator>Efty Khan</dc:creator>
  <cp:lastModifiedBy>Efty Khan</cp:lastModifiedBy>
  <cp:revision>2</cp:revision>
  <dcterms:created xsi:type="dcterms:W3CDTF">2024-10-24T19:51:55Z</dcterms:created>
  <dcterms:modified xsi:type="dcterms:W3CDTF">2024-10-25T05:23:06Z</dcterms:modified>
</cp:coreProperties>
</file>