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save for wednesday?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/>
              <a:t>Not tested the whole thing but parts.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/>
              <a:t>Scale ambition!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/>
              <a:t>if you want to be able to alter it, otherwise it isn’t testing its delivery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1000">
                <a:solidFill>
                  <a:schemeClr val="dk2"/>
                </a:solidFill>
              </a:rPr>
              <a:t>Planning vs Creative mindset. Very hard to be both at once</a:t>
            </a:r>
            <a:endParaRPr sz="10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1000">
                <a:solidFill>
                  <a:schemeClr val="dk2"/>
                </a:solidFill>
              </a:rPr>
              <a:t>Make a plan of how developed you need to be at milestone times to give your mind peace to work. Where do you need to be when?</a:t>
            </a:r>
            <a:endParaRPr sz="10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1000">
                <a:solidFill>
                  <a:schemeClr val="dk2"/>
                </a:solidFill>
              </a:rPr>
              <a:t>Functional prototypes, manufacturers input, learn limitations test limitations, test feel of final product (try hard to test the right function)</a:t>
            </a:r>
            <a:endParaRPr sz="10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 sz="1000">
                <a:solidFill>
                  <a:schemeClr val="dk2"/>
                </a:solidFill>
              </a:rPr>
              <a:t>Gather needs from stakeholders (also practical),Concept generation, culling, development, fair evaluation. Update needs, do a refinement loop with improvement concept, culling, development, fail eval</a:t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Will it print. User testing (if you want to be able to alter it, otherwise it isn’t testing its delivery)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avoiding favouritism in eval, first idea gets an advantage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v" sz="1800">
                <a:solidFill>
                  <a:schemeClr val="dk2"/>
                </a:solidFill>
              </a:rPr>
              <a:t>The final production optimizing is not part of the course since that would be done in collaboration with the print farm supplier.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oodoomfg.com/examples/microsoft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hingiverse.com/thing:257911" TargetMode="External"/><Relationship Id="rId4" Type="http://schemas.openxmlformats.org/officeDocument/2006/relationships/hyperlink" Target="https://www.thingiverse.com/thing:38053" TargetMode="External"/><Relationship Id="rId5" Type="http://schemas.openxmlformats.org/officeDocument/2006/relationships/hyperlink" Target="https://www.youtube.com/watch?v=0ENgGkPP94w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ltimaker.com/en/products/ultimaker-cura-software" TargetMode="External"/><Relationship Id="rId4" Type="http://schemas.openxmlformats.org/officeDocument/2006/relationships/hyperlink" Target="https://github.com/Jaknil/TAMS12013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05033" y="278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/>
              <a:t>Westerdals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72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Design iterations:</a:t>
            </a:r>
            <a:br>
              <a:rPr lang="sv"/>
            </a:br>
            <a:r>
              <a:rPr lang="sv"/>
              <a:t>Ice cream cup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/>
              <a:t>jakob.a.nilsson@gmail.com</a:t>
            </a:r>
            <a:endParaRPr sz="10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386" y="0"/>
            <a:ext cx="2364625" cy="15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5111" y="3569950"/>
            <a:ext cx="2108881" cy="15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69950"/>
            <a:ext cx="2447745" cy="15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Printer time use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Sharing the printers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There will be queues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Start testing early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Share your results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Check the expected print time!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Will it print?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Print test parts! You will want to change things.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Scale down the model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Divide the model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v" sz="1600"/>
              <a:t>Strong and nice looking prints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0,15 to 0,2 mm layer height is good for testing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Lower layer height improves overhangs but is slow!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More than 15% infill is a waste of time, rarely needed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The week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Fyll in doodle om status på itslearning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Vilka färger vill ni ha? Poll på Onsdag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Cad support i klassrum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sv">
                <a:solidFill>
                  <a:schemeClr val="dk1"/>
                </a:solidFill>
              </a:rPr>
              <a:t>Onsdag:	9:15-11:00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sv">
                <a:solidFill>
                  <a:schemeClr val="dk1"/>
                </a:solidFill>
              </a:rPr>
              <a:t>Torsdag:	9:15-10:00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sv">
                <a:solidFill>
                  <a:schemeClr val="dk1"/>
                </a:solidFill>
              </a:rPr>
              <a:t>Fredag:	9:15-11:00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v">
                <a:solidFill>
                  <a:schemeClr val="dk1"/>
                </a:solidFill>
              </a:rPr>
              <a:t>Support in makerspace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sv">
                <a:solidFill>
                  <a:schemeClr val="dk1"/>
                </a:solidFill>
              </a:rPr>
              <a:t>Onsdag:	11:00-12:00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sv">
                <a:solidFill>
                  <a:schemeClr val="dk1"/>
                </a:solidFill>
              </a:rPr>
              <a:t>Torsdag: 	10:00-12:00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sv">
                <a:solidFill>
                  <a:schemeClr val="dk1"/>
                </a:solidFill>
              </a:rPr>
              <a:t>Fredag: 	11:00-12:00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Product development plan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sv"/>
              <a:t>Week1: Learn CAD and 3D print - DONE!</a:t>
            </a:r>
            <a:endParaRPr i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/>
              <a:t>Week2: Design iterations and testing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Week3: Produce functional prototype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Week4: Reporting etc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sv"/>
              <a:t> 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sv"/>
              <a:t>Design your product for for batch printing.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sv"/>
              <a:t>The final production </a:t>
            </a:r>
            <a:r>
              <a:rPr i="1" lang="sv"/>
              <a:t>optimization is not part of the course since that would be done in collaboration with the print farm supplier.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This weeks goals - </a:t>
            </a:r>
            <a:r>
              <a:rPr b="1" lang="sv" sz="1800">
                <a:solidFill>
                  <a:schemeClr val="dk2"/>
                </a:solidFill>
              </a:rPr>
              <a:t>Design iterations and testing</a:t>
            </a:r>
            <a:endParaRPr b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Establish requirements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Client needs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End user needs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Manufacturing needs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Course needs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Personal goals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Generate, develop, review, iterate concepts until you have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/>
              <a:t>Tested </a:t>
            </a:r>
            <a:r>
              <a:rPr lang="sv"/>
              <a:t>that your concept fulfills the requirements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Will it print?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Function tests?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User test?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Changes needed?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More test needed or </a:t>
            </a:r>
            <a:r>
              <a:rPr lang="sv"/>
              <a:t>Good enough?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100" y="2635075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Next w</a:t>
            </a:r>
            <a:r>
              <a:rPr lang="sv"/>
              <a:t>eeks goals - </a:t>
            </a:r>
            <a:r>
              <a:rPr lang="sv" sz="1800">
                <a:solidFill>
                  <a:schemeClr val="dk2"/>
                </a:solidFill>
              </a:rPr>
              <a:t>Produce functional prototype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70250" y="1825950"/>
            <a:ext cx="721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sv" sz="1800">
                <a:solidFill>
                  <a:schemeClr val="dk2"/>
                </a:solidFill>
              </a:rPr>
              <a:t>Final design tweaks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sv" sz="1800">
                <a:solidFill>
                  <a:schemeClr val="dk2"/>
                </a:solidFill>
              </a:rPr>
              <a:t>Manufacture functional prototype (problems &amp; revisions)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sv" sz="1800">
                <a:solidFill>
                  <a:schemeClr val="dk2"/>
                </a:solidFill>
              </a:rPr>
              <a:t>Make drawings of the final design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sv" sz="1800">
                <a:solidFill>
                  <a:schemeClr val="dk2"/>
                </a:solidFill>
              </a:rPr>
              <a:t>Make renderings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Very limited time to </a:t>
            </a:r>
            <a:r>
              <a:rPr lang="sv" sz="1800">
                <a:solidFill>
                  <a:schemeClr val="dk2"/>
                </a:solidFill>
              </a:rPr>
              <a:t>test, </a:t>
            </a:r>
            <a:r>
              <a:rPr lang="sv" sz="1800">
                <a:solidFill>
                  <a:schemeClr val="dk2"/>
                </a:solidFill>
              </a:rPr>
              <a:t>redesign and reprint in this week!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Meaning if you test something in this week and don’t like it you will not have time to change it!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Iterations and refinement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77150" y="1183000"/>
            <a:ext cx="2353200" cy="31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Sketches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Models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Prints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25" y="3168350"/>
            <a:ext cx="1837925" cy="18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451" y="3311026"/>
            <a:ext cx="1599522" cy="15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0" l="7463" r="47110" t="0"/>
          <a:stretch/>
        </p:blipFill>
        <p:spPr>
          <a:xfrm>
            <a:off x="6232875" y="3311013"/>
            <a:ext cx="1341275" cy="155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>
            <a:off x="2353175" y="1292325"/>
            <a:ext cx="12900" cy="102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Shape 95"/>
          <p:cNvSpPr txBox="1"/>
          <p:nvPr/>
        </p:nvSpPr>
        <p:spPr>
          <a:xfrm>
            <a:off x="3870475" y="1568775"/>
            <a:ext cx="822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569750" y="1568775"/>
            <a:ext cx="4374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Iterations takes more time but you learn more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b="0" l="25292" r="25297" t="0"/>
          <a:stretch/>
        </p:blipFill>
        <p:spPr>
          <a:xfrm flipH="1">
            <a:off x="2220625" y="3267825"/>
            <a:ext cx="13412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Course needs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31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sv"/>
              <a:t> Design your product to be batch printed</a:t>
            </a:r>
            <a:endParaRPr i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v"/>
              <a:t>Mass production optimization is not required, functional prototype is the goal.</a:t>
            </a:r>
            <a:endParaRPr/>
          </a:p>
        </p:txBody>
      </p:sp>
      <p:pic>
        <p:nvPicPr>
          <p:cNvPr id="104" name="Shape 10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30525"/>
            <a:ext cx="4426675" cy="21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11700" y="4213125"/>
            <a:ext cx="42039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/>
              <a:t>https://voodoomfg.com/examples/microsoft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Special features, if you want them!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94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Moving parts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Can be printed as one part (</a:t>
            </a:r>
            <a:r>
              <a:rPr lang="sv" u="sng">
                <a:solidFill>
                  <a:schemeClr val="hlink"/>
                </a:solidFill>
                <a:hlinkClick r:id="rId3"/>
              </a:rPr>
              <a:t>like this 1 print elephant with moving legs</a:t>
            </a:r>
            <a:r>
              <a:rPr lang="sv"/>
              <a:t>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Can be snapped together (</a:t>
            </a:r>
            <a:r>
              <a:rPr lang="sv" u="sng">
                <a:solidFill>
                  <a:schemeClr val="hlink"/>
                </a:solidFill>
                <a:hlinkClick r:id="rId4"/>
              </a:rPr>
              <a:t>like these car wheels</a:t>
            </a:r>
            <a:r>
              <a:rPr lang="sv"/>
              <a:t>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Avoid complex manual assembly, especially using fasteners glue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Support material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Is OK! But you will have to remove it yourself!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Worse surface finish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In batch production </a:t>
            </a:r>
            <a:r>
              <a:rPr lang="sv"/>
              <a:t>soluble</a:t>
            </a:r>
            <a:r>
              <a:rPr lang="sv"/>
              <a:t> support would be used (</a:t>
            </a:r>
            <a:r>
              <a:rPr lang="sv" u="sng">
                <a:solidFill>
                  <a:schemeClr val="hlink"/>
                </a:solidFill>
                <a:hlinkClick r:id="rId5"/>
              </a:rPr>
              <a:t>Ultimaker PVA example</a:t>
            </a:r>
            <a:r>
              <a:rPr lang="sv"/>
              <a:t>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Consider</a:t>
            </a:r>
            <a:r>
              <a:rPr lang="sv"/>
              <a:t> if rotating the print solves the problem or if you can design around it?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2347" y="3469575"/>
            <a:ext cx="1711650" cy="16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854525"/>
            <a:ext cx="2301725" cy="12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8100" y="3450713"/>
            <a:ext cx="1711650" cy="17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Questions and problems?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Got SD card?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Got makerspace access?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Have setup </a:t>
            </a:r>
            <a:r>
              <a:rPr lang="sv" u="sng">
                <a:solidFill>
                  <a:schemeClr val="hlink"/>
                </a:solidFill>
                <a:hlinkClick r:id="rId3"/>
              </a:rPr>
              <a:t>Cura </a:t>
            </a:r>
            <a:r>
              <a:rPr lang="sv"/>
              <a:t>for both: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Ultimaker 2+ Exended	 		(included in Cura)?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 u="sng">
                <a:solidFill>
                  <a:schemeClr val="hlink"/>
                </a:solidFill>
                <a:hlinkClick r:id="rId4"/>
              </a:rPr>
              <a:t>Type A machines Series 1 2013</a:t>
            </a:r>
            <a:r>
              <a:rPr lang="sv"/>
              <a:t> 	(not included in Cura)?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Other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